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64" r:id="rId1"/>
  </p:sldMasterIdLst>
  <p:notesMasterIdLst>
    <p:notesMasterId r:id="rId68"/>
  </p:notesMasterIdLst>
  <p:sldIdLst>
    <p:sldId id="256" r:id="rId2"/>
    <p:sldId id="260" r:id="rId3"/>
    <p:sldId id="262" r:id="rId4"/>
    <p:sldId id="265" r:id="rId5"/>
    <p:sldId id="280" r:id="rId6"/>
    <p:sldId id="266" r:id="rId7"/>
    <p:sldId id="267" r:id="rId8"/>
    <p:sldId id="268" r:id="rId9"/>
    <p:sldId id="270" r:id="rId10"/>
    <p:sldId id="269" r:id="rId11"/>
    <p:sldId id="259" r:id="rId12"/>
    <p:sldId id="271" r:id="rId13"/>
    <p:sldId id="283" r:id="rId14"/>
    <p:sldId id="284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329" r:id="rId35"/>
    <p:sldId id="295" r:id="rId36"/>
    <p:sldId id="296" r:id="rId37"/>
    <p:sldId id="297" r:id="rId38"/>
    <p:sldId id="298" r:id="rId39"/>
    <p:sldId id="327" r:id="rId40"/>
    <p:sldId id="301" r:id="rId41"/>
    <p:sldId id="324" r:id="rId42"/>
    <p:sldId id="299" r:id="rId43"/>
    <p:sldId id="325" r:id="rId44"/>
    <p:sldId id="300" r:id="rId45"/>
    <p:sldId id="328" r:id="rId46"/>
    <p:sldId id="302" r:id="rId47"/>
    <p:sldId id="303" r:id="rId48"/>
    <p:sldId id="308" r:id="rId49"/>
    <p:sldId id="304" r:id="rId50"/>
    <p:sldId id="305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20" r:id="rId62"/>
    <p:sldId id="318" r:id="rId63"/>
    <p:sldId id="319" r:id="rId64"/>
    <p:sldId id="321" r:id="rId65"/>
    <p:sldId id="322" r:id="rId66"/>
    <p:sldId id="323" r:id="rId6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9900"/>
    <a:srgbClr val="66CCFF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832" autoAdjust="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Office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Office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title>
      <c:tx>
        <c:rich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rPr lang="ru-RU" sz="2160" b="1" i="0" u="none" strike="noStrike" baseline="0" dirty="0" smtClean="0"/>
              <a:t>Транзит через территорию России</a:t>
            </a:r>
            <a:endParaRPr lang="ru-RU" dirty="0">
              <a:solidFill>
                <a:srgbClr val="FF0000"/>
              </a:solidFill>
            </a:endParaRPr>
          </a:p>
        </c:rich>
      </c:tx>
      <c:layout>
        <c:manualLayout>
          <c:xMode val="edge"/>
          <c:yMode val="edge"/>
          <c:x val="0.13161527987983188"/>
          <c:y val="3.7288016160097713E-2"/>
        </c:manualLayout>
      </c:layout>
    </c:title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7030A0"/>
            </a:solidFill>
          </c:spPr>
          <c:explosion val="25"/>
          <c:dPt>
            <c:idx val="0"/>
            <c:spPr>
              <a:solidFill>
                <a:srgbClr val="FF0000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b="1" smtClean="0"/>
                      <a:t>0,98</a:t>
                    </a:r>
                    <a:endParaRPr lang="en-US" b="1"/>
                  </a:p>
                </c:rich>
              </c:tx>
              <c:showVal val="1"/>
            </c:dLbl>
            <c:dLbl>
              <c:idx val="1"/>
              <c:layout>
                <c:manualLayout>
                  <c:x val="-0.14609045270185939"/>
                  <c:y val="-2.4198240923824613E-2"/>
                </c:manualLayout>
              </c:layout>
              <c:tx>
                <c:rich>
                  <a:bodyPr/>
                  <a:lstStyle/>
                  <a:p>
                    <a:r>
                      <a:rPr lang="en-US" b="1" dirty="0" smtClean="0"/>
                      <a:t>100</a:t>
                    </a:r>
                    <a:endParaRPr lang="en-US" b="1" dirty="0"/>
                  </a:p>
                </c:rich>
              </c:tx>
              <c:showVal val="1"/>
            </c:dLbl>
            <c:txPr>
              <a:bodyPr/>
              <a:lstStyle/>
              <a:p>
                <a:pPr>
                  <a:defRPr b="1">
                    <a:solidFill>
                      <a:srgbClr val="000000"/>
                    </a:solidFill>
                  </a:defRPr>
                </a:pPr>
                <a:endParaRPr lang="ru-RU"/>
              </a:p>
            </c:txPr>
            <c:showVal val="1"/>
            <c:showLeaderLines val="1"/>
          </c:dLbls>
          <c:cat>
            <c:strRef>
              <c:f>Лист1!$A$2:$A$3</c:f>
              <c:strCache>
                <c:ptCount val="2"/>
                <c:pt idx="0">
                  <c:v>Россия</c:v>
                </c:pt>
                <c:pt idx="1">
                  <c:v>Другие гос-ва Европы и Азии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0.98</c:v>
                </c:pt>
                <c:pt idx="1">
                  <c:v>100</c:v>
                </c:pt>
              </c:numCache>
            </c:numRef>
          </c:val>
        </c:ser>
      </c:pie3DChart>
    </c:plotArea>
    <c:legend>
      <c:legendPos val="r"/>
      <c:layout>
        <c:manualLayout>
          <c:xMode val="edge"/>
          <c:yMode val="edge"/>
          <c:x val="0.59518601772414148"/>
          <c:y val="0.18083030817709836"/>
          <c:w val="0.3755596160041052"/>
          <c:h val="0.33003536866466954"/>
        </c:manualLayout>
      </c:layout>
      <c:txPr>
        <a:bodyPr/>
        <a:lstStyle/>
        <a:p>
          <a:pPr>
            <a:defRPr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defRPr>
          </a:pPr>
          <a:endParaRPr lang="ru-RU"/>
        </a:p>
      </c:txPr>
    </c:legend>
    <c:plotVisOnly val="1"/>
  </c:chart>
  <c:txPr>
    <a:bodyPr/>
    <a:lstStyle/>
    <a:p>
      <a:pPr>
        <a:defRPr sz="1800"/>
      </a:pPr>
      <a:endParaRPr lang="ru-RU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title>
      <c:tx>
        <c:rich>
          <a:bodyPr/>
          <a:lstStyle/>
          <a:p>
            <a:pPr>
              <a:defRPr>
                <a:solidFill>
                  <a:srgbClr val="009900"/>
                </a:solidFill>
              </a:defRPr>
            </a:pPr>
            <a:r>
              <a:rPr lang="ru-RU" sz="2160" b="1" i="0" u="none" strike="noStrike" baseline="0" dirty="0" smtClean="0">
                <a:solidFill>
                  <a:srgbClr val="009900"/>
                </a:solidFill>
              </a:rPr>
              <a:t>Транзитный потенциал России</a:t>
            </a:r>
            <a:endParaRPr lang="ru-RU" dirty="0">
              <a:solidFill>
                <a:srgbClr val="009900"/>
              </a:solidFill>
            </a:endParaRPr>
          </a:p>
        </c:rich>
      </c:tx>
      <c:layout>
        <c:manualLayout>
          <c:xMode val="edge"/>
          <c:yMode val="edge"/>
          <c:x val="0.1316152798798319"/>
          <c:y val="3.7288016160097727E-2"/>
        </c:manualLayout>
      </c:layout>
    </c:title>
    <c:view3D>
      <c:rotX val="30"/>
      <c:rotY val="60"/>
      <c:perspective val="0"/>
    </c:view3D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009900"/>
            </a:solidFill>
          </c:spPr>
          <c:explosion val="25"/>
          <c:dPt>
            <c:idx val="0"/>
            <c:spPr>
              <a:solidFill>
                <a:srgbClr val="009900"/>
              </a:solidFill>
            </c:spPr>
          </c:dPt>
          <c:dPt>
            <c:idx val="1"/>
            <c:spPr>
              <a:solidFill>
                <a:schemeClr val="accent3">
                  <a:lumMod val="10000"/>
                </a:schemeClr>
              </a:solidFill>
            </c:spPr>
          </c:dPt>
          <c:dLbls>
            <c:dLbl>
              <c:idx val="0"/>
              <c:layout>
                <c:manualLayout>
                  <c:x val="-8.1931273679469244E-2"/>
                  <c:y val="-0.11497677862077761"/>
                </c:manualLayout>
              </c:layout>
              <c:tx>
                <c:rich>
                  <a:bodyPr/>
                  <a:lstStyle/>
                  <a:p>
                    <a:pPr>
                      <a:defRPr b="1">
                        <a:solidFill>
                          <a:srgbClr val="000000"/>
                        </a:solidFill>
                      </a:defRPr>
                    </a:pPr>
                    <a:r>
                      <a:rPr lang="en-US" b="1" smtClean="0"/>
                      <a:t>0,98</a:t>
                    </a:r>
                    <a:endParaRPr lang="en-US" b="1"/>
                  </a:p>
                </c:rich>
              </c:tx>
              <c:spPr/>
              <c:showVal val="1"/>
            </c:dLbl>
            <c:dLbl>
              <c:idx val="1"/>
              <c:layout>
                <c:manualLayout>
                  <c:x val="-0.14609045270185941"/>
                  <c:y val="-2.419824092382462E-2"/>
                </c:manualLayout>
              </c:layout>
              <c:tx>
                <c:rich>
                  <a:bodyPr/>
                  <a:lstStyle/>
                  <a:p>
                    <a:pPr>
                      <a:defRPr b="1">
                        <a:solidFill>
                          <a:srgbClr val="000000"/>
                        </a:solidFill>
                      </a:defRPr>
                    </a:pPr>
                    <a:r>
                      <a:rPr lang="en-US" b="1" dirty="0" smtClean="0"/>
                      <a:t>100</a:t>
                    </a:r>
                    <a:endParaRPr lang="en-US" b="1" dirty="0"/>
                  </a:p>
                </c:rich>
              </c:tx>
              <c:spPr/>
              <c:showVal val="1"/>
            </c:dLbl>
            <c:txPr>
              <a:bodyPr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lang="ru-RU"/>
              </a:p>
            </c:txPr>
            <c:showVal val="1"/>
            <c:showLeaderLines val="1"/>
          </c:dLbls>
          <c:cat>
            <c:strRef>
              <c:f>Лист1!$A$2:$A$3</c:f>
              <c:strCache>
                <c:ptCount val="2"/>
                <c:pt idx="0">
                  <c:v>Используется</c:v>
                </c:pt>
                <c:pt idx="1">
                  <c:v>Общие возможности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</c:v>
                </c:pt>
                <c:pt idx="1">
                  <c:v>100</c:v>
                </c:pt>
              </c:numCache>
            </c:numRef>
          </c:val>
        </c:ser>
      </c:pie3DChart>
    </c:plotArea>
    <c:legend>
      <c:legendPos val="r"/>
      <c:layout/>
      <c:txPr>
        <a:bodyPr/>
        <a:lstStyle/>
        <a:p>
          <a:pPr>
            <a:defRPr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defRPr>
          </a:pPr>
          <a:endParaRPr lang="ru-RU"/>
        </a:p>
      </c:txPr>
    </c:legend>
    <c:plotVisOnly val="1"/>
  </c:chart>
  <c:txPr>
    <a:bodyPr/>
    <a:lstStyle/>
    <a:p>
      <a:pPr>
        <a:defRPr sz="1800"/>
      </a:pPr>
      <a:endParaRPr lang="ru-RU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EFF97E-6341-40E8-A293-DB2D91B37498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DE51C7E-B8D7-4786-8AC2-02892B6902C6}">
      <dgm:prSet phldrT="[Текст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ru-RU" sz="1600" b="1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Что должен знать специалист</a:t>
          </a:r>
          <a:endParaRPr lang="ru-RU" sz="1600" b="1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3AF7E55A-29DA-4631-BEB2-9F5612EE6032}" type="parTrans" cxnId="{5E53A207-2EC1-4A52-BC66-949000A8014E}">
      <dgm:prSet/>
      <dgm:spPr/>
      <dgm:t>
        <a:bodyPr/>
        <a:lstStyle/>
        <a:p>
          <a:endParaRPr lang="ru-RU"/>
        </a:p>
      </dgm:t>
    </dgm:pt>
    <dgm:pt modelId="{329D1BDC-A8C7-49CF-8C7E-1251A20CC742}" type="sibTrans" cxnId="{5E53A207-2EC1-4A52-BC66-949000A8014E}">
      <dgm:prSet/>
      <dgm:spPr/>
      <dgm:t>
        <a:bodyPr/>
        <a:lstStyle/>
        <a:p>
          <a:endParaRPr lang="ru-RU"/>
        </a:p>
      </dgm:t>
    </dgm:pt>
    <dgm:pt modelId="{FBFE0FB9-1BE0-4517-BEFD-1CDE17792696}">
      <dgm:prSet phldrT="[Текст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ru-RU" sz="1600" b="1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модель профессионально-компетентного специалиста</a:t>
          </a:r>
          <a:endParaRPr lang="ru-RU" sz="1600" b="1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742B7714-D449-4612-AA7B-384763AA11D0}" type="parTrans" cxnId="{37D13F40-E3F1-4EF3-9460-D1934A88543F}">
      <dgm:prSet/>
      <dgm:spPr/>
      <dgm:t>
        <a:bodyPr/>
        <a:lstStyle/>
        <a:p>
          <a:endParaRPr lang="ru-RU"/>
        </a:p>
      </dgm:t>
    </dgm:pt>
    <dgm:pt modelId="{5D0E17AC-65BC-43B6-B8CD-3AD32A009DE8}" type="sibTrans" cxnId="{37D13F40-E3F1-4EF3-9460-D1934A88543F}">
      <dgm:prSet/>
      <dgm:spPr/>
      <dgm:t>
        <a:bodyPr/>
        <a:lstStyle/>
        <a:p>
          <a:endParaRPr lang="ru-RU"/>
        </a:p>
      </dgm:t>
    </dgm:pt>
    <dgm:pt modelId="{6AAE34B9-398A-4454-BEDA-D8F3EED9F1A6}">
      <dgm:prSet phldrT="[Текст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ru-RU" sz="1600" b="1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Что должен уметь специалист</a:t>
          </a:r>
          <a:endParaRPr lang="ru-RU" sz="1600" b="1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8C1CFE3E-8E18-4F7F-B88E-567B2AF4FF8D}" type="parTrans" cxnId="{2FD7A3F0-B23C-40FF-8AEF-B7F38D2323C3}">
      <dgm:prSet/>
      <dgm:spPr/>
      <dgm:t>
        <a:bodyPr/>
        <a:lstStyle/>
        <a:p>
          <a:endParaRPr lang="ru-RU"/>
        </a:p>
      </dgm:t>
    </dgm:pt>
    <dgm:pt modelId="{AF828F0A-DB9A-433F-9333-89A409F86C74}" type="sibTrans" cxnId="{2FD7A3F0-B23C-40FF-8AEF-B7F38D2323C3}">
      <dgm:prSet/>
      <dgm:spPr/>
      <dgm:t>
        <a:bodyPr/>
        <a:lstStyle/>
        <a:p>
          <a:endParaRPr lang="ru-RU"/>
        </a:p>
      </dgm:t>
    </dgm:pt>
    <dgm:pt modelId="{10B375CD-A4D6-4F9A-B134-0CE6D8E1B07D}">
      <dgm:prSet phldrT="[Текст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ru-RU" sz="1600" b="1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Какими способностями, личностными свойствами должен обладать специалист</a:t>
          </a:r>
          <a:endParaRPr lang="ru-RU" sz="1600" b="1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8E577053-92D7-496B-B0A2-DB9318A02A46}" type="parTrans" cxnId="{212CE8B0-53F8-43E2-AB66-48CA51BC86F3}">
      <dgm:prSet/>
      <dgm:spPr/>
      <dgm:t>
        <a:bodyPr/>
        <a:lstStyle/>
        <a:p>
          <a:endParaRPr lang="ru-RU"/>
        </a:p>
      </dgm:t>
    </dgm:pt>
    <dgm:pt modelId="{A856583B-1679-4C3D-BA13-73685BB6F3D1}" type="sibTrans" cxnId="{212CE8B0-53F8-43E2-AB66-48CA51BC86F3}">
      <dgm:prSet/>
      <dgm:spPr/>
      <dgm:t>
        <a:bodyPr/>
        <a:lstStyle/>
        <a:p>
          <a:endParaRPr lang="ru-RU"/>
        </a:p>
      </dgm:t>
    </dgm:pt>
    <dgm:pt modelId="{8C53C0ED-7537-40CA-9F93-F10D53E5741E}" type="pres">
      <dgm:prSet presAssocID="{E1EFF97E-6341-40E8-A293-DB2D91B3749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4A543D7-88A8-4423-A99B-F42F50B221F6}" type="pres">
      <dgm:prSet presAssocID="{FBFE0FB9-1BE0-4517-BEFD-1CDE17792696}" presName="centerShape" presStyleLbl="node0" presStyleIdx="0" presStyleCnt="1"/>
      <dgm:spPr/>
      <dgm:t>
        <a:bodyPr/>
        <a:lstStyle/>
        <a:p>
          <a:endParaRPr lang="ru-RU"/>
        </a:p>
      </dgm:t>
    </dgm:pt>
    <dgm:pt modelId="{78632014-1314-4749-8D84-3F4669F908A7}" type="pres">
      <dgm:prSet presAssocID="{3AF7E55A-29DA-4631-BEB2-9F5612EE6032}" presName="parTrans" presStyleLbl="bgSibTrans2D1" presStyleIdx="0" presStyleCnt="3"/>
      <dgm:spPr/>
      <dgm:t>
        <a:bodyPr/>
        <a:lstStyle/>
        <a:p>
          <a:endParaRPr lang="ru-RU"/>
        </a:p>
      </dgm:t>
    </dgm:pt>
    <dgm:pt modelId="{A42739A0-14B3-4846-96CC-E0F83EE97CC6}" type="pres">
      <dgm:prSet presAssocID="{4DE51C7E-B8D7-4786-8AC2-02892B6902C6}" presName="node" presStyleLbl="node1" presStyleIdx="0" presStyleCnt="3" custScaleX="117619" custScaleY="101361" custRadScaleRad="120493" custRadScaleInc="817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AC72E8-ABBB-4E17-B452-0C7E3B24E6A8}" type="pres">
      <dgm:prSet presAssocID="{8C1CFE3E-8E18-4F7F-B88E-567B2AF4FF8D}" presName="parTrans" presStyleLbl="bgSibTrans2D1" presStyleIdx="1" presStyleCnt="3"/>
      <dgm:spPr/>
      <dgm:t>
        <a:bodyPr/>
        <a:lstStyle/>
        <a:p>
          <a:endParaRPr lang="ru-RU"/>
        </a:p>
      </dgm:t>
    </dgm:pt>
    <dgm:pt modelId="{43B0814D-E203-4A33-B6D6-36EA9431FDCC}" type="pres">
      <dgm:prSet presAssocID="{6AAE34B9-398A-4454-BEDA-D8F3EED9F1A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150B0B5-3BFE-4DD8-880C-E9DA78E8547E}" type="pres">
      <dgm:prSet presAssocID="{8E577053-92D7-496B-B0A2-DB9318A02A46}" presName="parTrans" presStyleLbl="bgSibTrans2D1" presStyleIdx="2" presStyleCnt="3"/>
      <dgm:spPr/>
      <dgm:t>
        <a:bodyPr/>
        <a:lstStyle/>
        <a:p>
          <a:endParaRPr lang="ru-RU"/>
        </a:p>
      </dgm:t>
    </dgm:pt>
    <dgm:pt modelId="{13FC9042-5916-4066-AB7A-B1B6C26E1B58}" type="pres">
      <dgm:prSet presAssocID="{10B375CD-A4D6-4F9A-B134-0CE6D8E1B07D}" presName="node" presStyleLbl="node1" presStyleIdx="2" presStyleCnt="3" custScaleX="113258" custScaleY="102767" custRadScaleRad="120019" custRadScaleInc="-709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FD7A3F0-B23C-40FF-8AEF-B7F38D2323C3}" srcId="{FBFE0FB9-1BE0-4517-BEFD-1CDE17792696}" destId="{6AAE34B9-398A-4454-BEDA-D8F3EED9F1A6}" srcOrd="1" destOrd="0" parTransId="{8C1CFE3E-8E18-4F7F-B88E-567B2AF4FF8D}" sibTransId="{AF828F0A-DB9A-433F-9333-89A409F86C74}"/>
    <dgm:cxn modelId="{5E53A207-2EC1-4A52-BC66-949000A8014E}" srcId="{FBFE0FB9-1BE0-4517-BEFD-1CDE17792696}" destId="{4DE51C7E-B8D7-4786-8AC2-02892B6902C6}" srcOrd="0" destOrd="0" parTransId="{3AF7E55A-29DA-4631-BEB2-9F5612EE6032}" sibTransId="{329D1BDC-A8C7-49CF-8C7E-1251A20CC742}"/>
    <dgm:cxn modelId="{6A0B2FC3-2424-4171-8FF2-D115276E7D3B}" type="presOf" srcId="{6AAE34B9-398A-4454-BEDA-D8F3EED9F1A6}" destId="{43B0814D-E203-4A33-B6D6-36EA9431FDCC}" srcOrd="0" destOrd="0" presId="urn:microsoft.com/office/officeart/2005/8/layout/radial4"/>
    <dgm:cxn modelId="{37D13F40-E3F1-4EF3-9460-D1934A88543F}" srcId="{E1EFF97E-6341-40E8-A293-DB2D91B37498}" destId="{FBFE0FB9-1BE0-4517-BEFD-1CDE17792696}" srcOrd="0" destOrd="0" parTransId="{742B7714-D449-4612-AA7B-384763AA11D0}" sibTransId="{5D0E17AC-65BC-43B6-B8CD-3AD32A009DE8}"/>
    <dgm:cxn modelId="{4BC75D64-023E-4CBD-9651-2E45288207CE}" type="presOf" srcId="{10B375CD-A4D6-4F9A-B134-0CE6D8E1B07D}" destId="{13FC9042-5916-4066-AB7A-B1B6C26E1B58}" srcOrd="0" destOrd="0" presId="urn:microsoft.com/office/officeart/2005/8/layout/radial4"/>
    <dgm:cxn modelId="{F5ADC8FD-2E8C-48A0-AFB6-10B0DC037D3D}" type="presOf" srcId="{4DE51C7E-B8D7-4786-8AC2-02892B6902C6}" destId="{A42739A0-14B3-4846-96CC-E0F83EE97CC6}" srcOrd="0" destOrd="0" presId="urn:microsoft.com/office/officeart/2005/8/layout/radial4"/>
    <dgm:cxn modelId="{48C1CAFE-8EE1-4D6A-8475-2CDFC52EA5AB}" type="presOf" srcId="{8E577053-92D7-496B-B0A2-DB9318A02A46}" destId="{8150B0B5-3BFE-4DD8-880C-E9DA78E8547E}" srcOrd="0" destOrd="0" presId="urn:microsoft.com/office/officeart/2005/8/layout/radial4"/>
    <dgm:cxn modelId="{8BCEA603-35DF-4D29-ACB1-6BC75D228DE6}" type="presOf" srcId="{3AF7E55A-29DA-4631-BEB2-9F5612EE6032}" destId="{78632014-1314-4749-8D84-3F4669F908A7}" srcOrd="0" destOrd="0" presId="urn:microsoft.com/office/officeart/2005/8/layout/radial4"/>
    <dgm:cxn modelId="{A88A5B98-56C7-4439-BBEF-08FD57622CA2}" type="presOf" srcId="{FBFE0FB9-1BE0-4517-BEFD-1CDE17792696}" destId="{14A543D7-88A8-4423-A99B-F42F50B221F6}" srcOrd="0" destOrd="0" presId="urn:microsoft.com/office/officeart/2005/8/layout/radial4"/>
    <dgm:cxn modelId="{AB30226E-C7F1-41C7-BCAA-A277EE7D3C1D}" type="presOf" srcId="{8C1CFE3E-8E18-4F7F-B88E-567B2AF4FF8D}" destId="{3DAC72E8-ABBB-4E17-B452-0C7E3B24E6A8}" srcOrd="0" destOrd="0" presId="urn:microsoft.com/office/officeart/2005/8/layout/radial4"/>
    <dgm:cxn modelId="{212CE8B0-53F8-43E2-AB66-48CA51BC86F3}" srcId="{FBFE0FB9-1BE0-4517-BEFD-1CDE17792696}" destId="{10B375CD-A4D6-4F9A-B134-0CE6D8E1B07D}" srcOrd="2" destOrd="0" parTransId="{8E577053-92D7-496B-B0A2-DB9318A02A46}" sibTransId="{A856583B-1679-4C3D-BA13-73685BB6F3D1}"/>
    <dgm:cxn modelId="{7C1BEE84-8FA3-4764-A71B-255F9329BB26}" type="presOf" srcId="{E1EFF97E-6341-40E8-A293-DB2D91B37498}" destId="{8C53C0ED-7537-40CA-9F93-F10D53E5741E}" srcOrd="0" destOrd="0" presId="urn:microsoft.com/office/officeart/2005/8/layout/radial4"/>
    <dgm:cxn modelId="{C6A9086A-54DE-4F50-9D13-92B6C48E3A43}" type="presParOf" srcId="{8C53C0ED-7537-40CA-9F93-F10D53E5741E}" destId="{14A543D7-88A8-4423-A99B-F42F50B221F6}" srcOrd="0" destOrd="0" presId="urn:microsoft.com/office/officeart/2005/8/layout/radial4"/>
    <dgm:cxn modelId="{8A970874-AA29-403B-9BDB-BC17F056D61A}" type="presParOf" srcId="{8C53C0ED-7537-40CA-9F93-F10D53E5741E}" destId="{78632014-1314-4749-8D84-3F4669F908A7}" srcOrd="1" destOrd="0" presId="urn:microsoft.com/office/officeart/2005/8/layout/radial4"/>
    <dgm:cxn modelId="{5F8E6321-D1A4-470F-8406-25810CCF12CE}" type="presParOf" srcId="{8C53C0ED-7537-40CA-9F93-F10D53E5741E}" destId="{A42739A0-14B3-4846-96CC-E0F83EE97CC6}" srcOrd="2" destOrd="0" presId="urn:microsoft.com/office/officeart/2005/8/layout/radial4"/>
    <dgm:cxn modelId="{D3D5D620-6CD9-4B34-9F43-BA94D528D2D2}" type="presParOf" srcId="{8C53C0ED-7537-40CA-9F93-F10D53E5741E}" destId="{3DAC72E8-ABBB-4E17-B452-0C7E3B24E6A8}" srcOrd="3" destOrd="0" presId="urn:microsoft.com/office/officeart/2005/8/layout/radial4"/>
    <dgm:cxn modelId="{453EFDD8-85EE-48BF-9881-6026B581BF34}" type="presParOf" srcId="{8C53C0ED-7537-40CA-9F93-F10D53E5741E}" destId="{43B0814D-E203-4A33-B6D6-36EA9431FDCC}" srcOrd="4" destOrd="0" presId="urn:microsoft.com/office/officeart/2005/8/layout/radial4"/>
    <dgm:cxn modelId="{8EF58A6D-D46F-44D1-AE25-9094A336D55D}" type="presParOf" srcId="{8C53C0ED-7537-40CA-9F93-F10D53E5741E}" destId="{8150B0B5-3BFE-4DD8-880C-E9DA78E8547E}" srcOrd="5" destOrd="0" presId="urn:microsoft.com/office/officeart/2005/8/layout/radial4"/>
    <dgm:cxn modelId="{7B19ABA5-BB89-470B-B93E-82377FBA18C7}" type="presParOf" srcId="{8C53C0ED-7537-40CA-9F93-F10D53E5741E}" destId="{13FC9042-5916-4066-AB7A-B1B6C26E1B58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0A16F4-C8BB-4B67-8507-5824109554B0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A49E61D-218C-43F4-81C7-79FAD300E7D4}">
      <dgm:prSet phldrT="[Текст]" custT="1"/>
      <dgm:spPr/>
      <dgm:t>
        <a:bodyPr/>
        <a:lstStyle/>
        <a:p>
          <a:pPr algn="ctr"/>
          <a:r>
            <a:rPr lang="ru-RU" sz="2400" b="1" i="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Принципы кадровой политики</a:t>
          </a:r>
          <a:endParaRPr lang="ru-RU" sz="2400" b="1" dirty="0">
            <a:solidFill>
              <a:srgbClr val="002060"/>
            </a:solidFill>
            <a:latin typeface="Times New Roman" pitchFamily="18" charset="0"/>
            <a:cs typeface="Times New Roman" pitchFamily="18" charset="0"/>
          </a:endParaRPr>
        </a:p>
      </dgm:t>
    </dgm:pt>
    <dgm:pt modelId="{5B3B5C26-D674-4C5B-B702-51B6808AFB1A}" type="parTrans" cxnId="{D36098BE-E9A8-42A7-942A-A4DF06D15E8B}">
      <dgm:prSet/>
      <dgm:spPr/>
      <dgm:t>
        <a:bodyPr/>
        <a:lstStyle/>
        <a:p>
          <a:endParaRPr lang="ru-RU"/>
        </a:p>
      </dgm:t>
    </dgm:pt>
    <dgm:pt modelId="{0D13AB22-C7CE-4FCD-8D9D-3236948633C9}" type="sibTrans" cxnId="{D36098BE-E9A8-42A7-942A-A4DF06D15E8B}">
      <dgm:prSet/>
      <dgm:spPr/>
      <dgm:t>
        <a:bodyPr/>
        <a:lstStyle/>
        <a:p>
          <a:endParaRPr lang="ru-RU"/>
        </a:p>
      </dgm:t>
    </dgm:pt>
    <dgm:pt modelId="{239BCA9D-C5EF-4F7C-BC8B-27C3DC7E48E3}">
      <dgm:prSet phldrT="[Текст]" custT="1"/>
      <dgm:spPr/>
      <dgm:t>
        <a:bodyPr/>
        <a:lstStyle/>
        <a:p>
          <a:r>
            <a:rPr lang="ru-RU" sz="20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Общедоступность государственной службы</a:t>
          </a:r>
          <a:endParaRPr lang="ru-RU" sz="20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C6ADE285-A52F-4EB2-95FD-BDFE376EC8E3}" type="parTrans" cxnId="{E7C1F23F-EB2D-4655-BB5A-821AC743F5F3}">
      <dgm:prSet/>
      <dgm:spPr/>
      <dgm:t>
        <a:bodyPr/>
        <a:lstStyle/>
        <a:p>
          <a:endParaRPr lang="ru-RU"/>
        </a:p>
      </dgm:t>
    </dgm:pt>
    <dgm:pt modelId="{94211008-8A08-48B8-A011-A791C430AC65}" type="sibTrans" cxnId="{E7C1F23F-EB2D-4655-BB5A-821AC743F5F3}">
      <dgm:prSet/>
      <dgm:spPr/>
      <dgm:t>
        <a:bodyPr/>
        <a:lstStyle/>
        <a:p>
          <a:endParaRPr lang="ru-RU"/>
        </a:p>
      </dgm:t>
    </dgm:pt>
    <dgm:pt modelId="{B38ECC28-662D-44D2-8503-FE22ED2AD7BE}">
      <dgm:prSet phldrT="[Текст]" custT="1"/>
      <dgm:spPr/>
      <dgm:t>
        <a:bodyPr/>
        <a:lstStyle/>
        <a:p>
          <a:r>
            <a:rPr lang="ru-RU" sz="20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Подбор и расстановка кадров</a:t>
          </a:r>
          <a:endParaRPr lang="ru-RU" sz="20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4048E41F-73BA-42DB-8744-02DE1B8279F0}" type="parTrans" cxnId="{B2C09BBF-D255-4389-B529-E5145D945F13}">
      <dgm:prSet/>
      <dgm:spPr/>
      <dgm:t>
        <a:bodyPr/>
        <a:lstStyle/>
        <a:p>
          <a:endParaRPr lang="ru-RU"/>
        </a:p>
      </dgm:t>
    </dgm:pt>
    <dgm:pt modelId="{ACA7B463-2951-440F-B7F2-AA48A33D790D}" type="sibTrans" cxnId="{B2C09BBF-D255-4389-B529-E5145D945F13}">
      <dgm:prSet/>
      <dgm:spPr/>
      <dgm:t>
        <a:bodyPr/>
        <a:lstStyle/>
        <a:p>
          <a:endParaRPr lang="ru-RU"/>
        </a:p>
      </dgm:t>
    </dgm:pt>
    <dgm:pt modelId="{6F0E0834-FDA8-4D2E-A993-CDC8A51273AB}">
      <dgm:prSet phldrT="[Текст]" custT="1"/>
      <dgm:spPr/>
      <dgm:t>
        <a:bodyPr/>
        <a:lstStyle/>
        <a:p>
          <a:r>
            <a:rPr lang="ru-RU" sz="20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Подчиненность целям и задачам, встающим перед госорганом</a:t>
          </a:r>
          <a:endParaRPr lang="ru-RU" sz="20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E83A6690-22CE-4758-B8A2-E69960D5B8B6}" type="parTrans" cxnId="{9E7D65E0-A99D-46FD-8D6D-751ECF39E939}">
      <dgm:prSet/>
      <dgm:spPr/>
      <dgm:t>
        <a:bodyPr/>
        <a:lstStyle/>
        <a:p>
          <a:endParaRPr lang="ru-RU"/>
        </a:p>
      </dgm:t>
    </dgm:pt>
    <dgm:pt modelId="{DECA3781-17D9-495A-98FB-1FF14CB6EE91}" type="sibTrans" cxnId="{9E7D65E0-A99D-46FD-8D6D-751ECF39E939}">
      <dgm:prSet/>
      <dgm:spPr/>
      <dgm:t>
        <a:bodyPr/>
        <a:lstStyle/>
        <a:p>
          <a:endParaRPr lang="ru-RU"/>
        </a:p>
      </dgm:t>
    </dgm:pt>
    <dgm:pt modelId="{CD63D952-0204-4975-BCE9-44AB6420B56C}">
      <dgm:prSet phldrT="[Текст]" custT="1"/>
      <dgm:spPr/>
      <dgm:t>
        <a:bodyPr/>
        <a:lstStyle/>
        <a:p>
          <a:r>
            <a:rPr lang="ru-RU" sz="20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Соблюдение законности в сфере кадровой работы</a:t>
          </a:r>
          <a:endParaRPr lang="ru-RU" sz="20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73026D0C-5562-49D2-9DC0-00BF8D07B7D9}" type="parTrans" cxnId="{30F36131-A5F4-4623-81CA-C1F952ABC90C}">
      <dgm:prSet/>
      <dgm:spPr/>
      <dgm:t>
        <a:bodyPr/>
        <a:lstStyle/>
        <a:p>
          <a:endParaRPr lang="ru-RU"/>
        </a:p>
      </dgm:t>
    </dgm:pt>
    <dgm:pt modelId="{D484B77B-0F67-41D7-9D94-96706A3634D1}" type="sibTrans" cxnId="{30F36131-A5F4-4623-81CA-C1F952ABC90C}">
      <dgm:prSet/>
      <dgm:spPr/>
      <dgm:t>
        <a:bodyPr/>
        <a:lstStyle/>
        <a:p>
          <a:endParaRPr lang="ru-RU"/>
        </a:p>
      </dgm:t>
    </dgm:pt>
    <dgm:pt modelId="{2472D981-E228-4436-A93B-0294314EE205}">
      <dgm:prSet phldrT="[Текст]" custT="1"/>
      <dgm:spPr/>
      <dgm:t>
        <a:bodyPr/>
        <a:lstStyle/>
        <a:p>
          <a:r>
            <a:rPr lang="ru-RU" sz="20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Развитие самоуправления</a:t>
          </a:r>
          <a:endParaRPr lang="ru-RU" sz="20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D83ACD69-4366-45FF-B5FA-B38D316150FF}" type="parTrans" cxnId="{C3C92F78-5AE9-44A1-A10F-76AA52B470AF}">
      <dgm:prSet/>
      <dgm:spPr/>
      <dgm:t>
        <a:bodyPr/>
        <a:lstStyle/>
        <a:p>
          <a:endParaRPr lang="ru-RU"/>
        </a:p>
      </dgm:t>
    </dgm:pt>
    <dgm:pt modelId="{C07EECDD-5E59-4F28-9A1A-2D8E377EC9F2}" type="sibTrans" cxnId="{C3C92F78-5AE9-44A1-A10F-76AA52B470AF}">
      <dgm:prSet/>
      <dgm:spPr/>
      <dgm:t>
        <a:bodyPr/>
        <a:lstStyle/>
        <a:p>
          <a:endParaRPr lang="ru-RU"/>
        </a:p>
      </dgm:t>
    </dgm:pt>
    <dgm:pt modelId="{BCA56494-2AFE-4186-9140-B63982601583}">
      <dgm:prSet phldrT="[Текст]" custT="1"/>
      <dgm:spPr/>
      <dgm:t>
        <a:bodyPr/>
        <a:lstStyle/>
        <a:p>
          <a:pPr algn="ctr"/>
          <a:r>
            <a:rPr lang="ru-RU" sz="20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Использования труда работников в соответствии с их квалификацией и специальной подготовкой</a:t>
          </a:r>
          <a:endParaRPr lang="ru-RU" sz="20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F3B1CB01-042A-44A4-951D-CA7B28110536}" type="parTrans" cxnId="{C9D956E6-638E-4B0F-A78C-71B402C600A7}">
      <dgm:prSet/>
      <dgm:spPr/>
      <dgm:t>
        <a:bodyPr/>
        <a:lstStyle/>
        <a:p>
          <a:endParaRPr lang="ru-RU"/>
        </a:p>
      </dgm:t>
    </dgm:pt>
    <dgm:pt modelId="{BAF486FE-95E9-43AA-AF0C-FEAB6E3D67FF}" type="sibTrans" cxnId="{C9D956E6-638E-4B0F-A78C-71B402C600A7}">
      <dgm:prSet/>
      <dgm:spPr/>
      <dgm:t>
        <a:bodyPr/>
        <a:lstStyle/>
        <a:p>
          <a:endParaRPr lang="ru-RU"/>
        </a:p>
      </dgm:t>
    </dgm:pt>
    <dgm:pt modelId="{F1A9B1EB-23B8-408B-AC8E-A07496DC2123}" type="pres">
      <dgm:prSet presAssocID="{870A16F4-C8BB-4B67-8507-5824109554B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8AEA116-3F00-48F2-B8A3-5B5CBB97A308}" type="pres">
      <dgm:prSet presAssocID="{2A49E61D-218C-43F4-81C7-79FAD300E7D4}" presName="centerShape" presStyleLbl="node0" presStyleIdx="0" presStyleCnt="1" custScaleX="156712" custScaleY="121898" custLinFactNeighborX="1453" custLinFactNeighborY="581"/>
      <dgm:spPr/>
      <dgm:t>
        <a:bodyPr/>
        <a:lstStyle/>
        <a:p>
          <a:endParaRPr lang="ru-RU"/>
        </a:p>
      </dgm:t>
    </dgm:pt>
    <dgm:pt modelId="{D9EAA567-89FD-4523-89BF-E59D13D09A7B}" type="pres">
      <dgm:prSet presAssocID="{C6ADE285-A52F-4EB2-95FD-BDFE376EC8E3}" presName="parTrans" presStyleLbl="sibTrans2D1" presStyleIdx="0" presStyleCnt="6" custAng="98726" custScaleX="179438"/>
      <dgm:spPr/>
      <dgm:t>
        <a:bodyPr/>
        <a:lstStyle/>
        <a:p>
          <a:endParaRPr lang="ru-RU"/>
        </a:p>
      </dgm:t>
    </dgm:pt>
    <dgm:pt modelId="{3DC9D5CC-1663-4729-9431-0383D97F7A01}" type="pres">
      <dgm:prSet presAssocID="{C6ADE285-A52F-4EB2-95FD-BDFE376EC8E3}" presName="connectorText" presStyleLbl="sibTrans2D1" presStyleIdx="0" presStyleCnt="6"/>
      <dgm:spPr/>
      <dgm:t>
        <a:bodyPr/>
        <a:lstStyle/>
        <a:p>
          <a:endParaRPr lang="ru-RU"/>
        </a:p>
      </dgm:t>
    </dgm:pt>
    <dgm:pt modelId="{A4E8A735-842A-4032-8F36-34C4F8615332}" type="pres">
      <dgm:prSet presAssocID="{239BCA9D-C5EF-4F7C-BC8B-27C3DC7E48E3}" presName="node" presStyleLbl="node1" presStyleIdx="0" presStyleCnt="6" custScaleX="140259" custScaleY="842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53577B-D853-49AC-BD85-CCC31AB8A259}" type="pres">
      <dgm:prSet presAssocID="{4048E41F-73BA-42DB-8744-02DE1B8279F0}" presName="parTrans" presStyleLbl="sibTrans2D1" presStyleIdx="1" presStyleCnt="6" custScaleX="144389"/>
      <dgm:spPr/>
      <dgm:t>
        <a:bodyPr/>
        <a:lstStyle/>
        <a:p>
          <a:endParaRPr lang="ru-RU"/>
        </a:p>
      </dgm:t>
    </dgm:pt>
    <dgm:pt modelId="{CD3E86D3-252C-47D7-A2FF-8AB59CA4D708}" type="pres">
      <dgm:prSet presAssocID="{4048E41F-73BA-42DB-8744-02DE1B8279F0}" presName="connectorText" presStyleLbl="sibTrans2D1" presStyleIdx="1" presStyleCnt="6"/>
      <dgm:spPr/>
      <dgm:t>
        <a:bodyPr/>
        <a:lstStyle/>
        <a:p>
          <a:endParaRPr lang="ru-RU"/>
        </a:p>
      </dgm:t>
    </dgm:pt>
    <dgm:pt modelId="{1549D994-3491-4FC4-BE75-8F768AB464AB}" type="pres">
      <dgm:prSet presAssocID="{B38ECC28-662D-44D2-8503-FE22ED2AD7BE}" presName="node" presStyleLbl="node1" presStyleIdx="1" presStyleCnt="6" custScaleX="165063" custScaleY="127013" custRadScaleRad="141858" custRadScaleInc="-606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542B5D-0A93-42B1-BB27-FEE556A72932}" type="pres">
      <dgm:prSet presAssocID="{E83A6690-22CE-4758-B8A2-E69960D5B8B6}" presName="parTrans" presStyleLbl="sibTrans2D1" presStyleIdx="2" presStyleCnt="6" custScaleX="179145"/>
      <dgm:spPr/>
      <dgm:t>
        <a:bodyPr/>
        <a:lstStyle/>
        <a:p>
          <a:endParaRPr lang="ru-RU"/>
        </a:p>
      </dgm:t>
    </dgm:pt>
    <dgm:pt modelId="{654EC71A-890E-47B3-8C20-E3670EF57D54}" type="pres">
      <dgm:prSet presAssocID="{E83A6690-22CE-4758-B8A2-E69960D5B8B6}" presName="connectorText" presStyleLbl="sibTrans2D1" presStyleIdx="2" presStyleCnt="6"/>
      <dgm:spPr/>
      <dgm:t>
        <a:bodyPr/>
        <a:lstStyle/>
        <a:p>
          <a:endParaRPr lang="ru-RU"/>
        </a:p>
      </dgm:t>
    </dgm:pt>
    <dgm:pt modelId="{31DFC126-634A-4C2D-9999-04D0437D69D6}" type="pres">
      <dgm:prSet presAssocID="{6F0E0834-FDA8-4D2E-A993-CDC8A51273AB}" presName="node" presStyleLbl="node1" presStyleIdx="2" presStyleCnt="6" custScaleX="160654" custScaleY="152139" custRadScaleRad="140360" custRadScaleInc="-789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5759D9-8E2F-4111-A715-6195E59C8E56}" type="pres">
      <dgm:prSet presAssocID="{73026D0C-5562-49D2-9DC0-00BF8D07B7D9}" presName="parTrans" presStyleLbl="sibTrans2D1" presStyleIdx="3" presStyleCnt="6" custAng="21454766" custScaleX="206371"/>
      <dgm:spPr/>
      <dgm:t>
        <a:bodyPr/>
        <a:lstStyle/>
        <a:p>
          <a:endParaRPr lang="ru-RU"/>
        </a:p>
      </dgm:t>
    </dgm:pt>
    <dgm:pt modelId="{357E43CA-FC70-4740-877B-D43CAAADA324}" type="pres">
      <dgm:prSet presAssocID="{73026D0C-5562-49D2-9DC0-00BF8D07B7D9}" presName="connectorText" presStyleLbl="sibTrans2D1" presStyleIdx="3" presStyleCnt="6"/>
      <dgm:spPr/>
      <dgm:t>
        <a:bodyPr/>
        <a:lstStyle/>
        <a:p>
          <a:endParaRPr lang="ru-RU"/>
        </a:p>
      </dgm:t>
    </dgm:pt>
    <dgm:pt modelId="{F68D874C-E0A4-412E-B1E9-5DB9688584C5}" type="pres">
      <dgm:prSet presAssocID="{CD63D952-0204-4975-BCE9-44AB6420B56C}" presName="node" presStyleLbl="node1" presStyleIdx="3" presStyleCnt="6" custScaleX="144402" custScaleY="78224" custRadScaleRad="94653" custRadScaleInc="376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E2FB28-51E7-4AD1-8FF6-A07348B401FE}" type="pres">
      <dgm:prSet presAssocID="{D83ACD69-4366-45FF-B5FA-B38D316150FF}" presName="parTrans" presStyleLbl="sibTrans2D1" presStyleIdx="4" presStyleCnt="6" custScaleX="128805"/>
      <dgm:spPr/>
      <dgm:t>
        <a:bodyPr/>
        <a:lstStyle/>
        <a:p>
          <a:endParaRPr lang="ru-RU"/>
        </a:p>
      </dgm:t>
    </dgm:pt>
    <dgm:pt modelId="{2100CE61-8B6B-4174-B8A7-34A11DCF4F81}" type="pres">
      <dgm:prSet presAssocID="{D83ACD69-4366-45FF-B5FA-B38D316150FF}" presName="connectorText" presStyleLbl="sibTrans2D1" presStyleIdx="4" presStyleCnt="6"/>
      <dgm:spPr/>
      <dgm:t>
        <a:bodyPr/>
        <a:lstStyle/>
        <a:p>
          <a:endParaRPr lang="ru-RU"/>
        </a:p>
      </dgm:t>
    </dgm:pt>
    <dgm:pt modelId="{D186B7DE-C067-4F19-A69C-D0AA6E3C651D}" type="pres">
      <dgm:prSet presAssocID="{2472D981-E228-4436-A93B-0294314EE205}" presName="node" presStyleLbl="node1" presStyleIdx="4" presStyleCnt="6" custScaleX="151499" custScaleY="140870" custRadScaleRad="145337" custRadScaleInc="1722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CE4F9C-9DF4-4E25-9BD9-6B173D2ECFB0}" type="pres">
      <dgm:prSet presAssocID="{F3B1CB01-042A-44A4-951D-CA7B28110536}" presName="parTrans" presStyleLbl="sibTrans2D1" presStyleIdx="5" presStyleCnt="6" custScaleX="147114"/>
      <dgm:spPr/>
      <dgm:t>
        <a:bodyPr/>
        <a:lstStyle/>
        <a:p>
          <a:endParaRPr lang="ru-RU"/>
        </a:p>
      </dgm:t>
    </dgm:pt>
    <dgm:pt modelId="{ADDEDD31-5AF5-4547-A0A3-685EB289DA11}" type="pres">
      <dgm:prSet presAssocID="{F3B1CB01-042A-44A4-951D-CA7B28110536}" presName="connectorText" presStyleLbl="sibTrans2D1" presStyleIdx="5" presStyleCnt="6"/>
      <dgm:spPr/>
      <dgm:t>
        <a:bodyPr/>
        <a:lstStyle/>
        <a:p>
          <a:endParaRPr lang="ru-RU"/>
        </a:p>
      </dgm:t>
    </dgm:pt>
    <dgm:pt modelId="{84CFC3AE-62A8-41D7-AFC4-6A58FEB842E7}" type="pres">
      <dgm:prSet presAssocID="{BCA56494-2AFE-4186-9140-B63982601583}" presName="node" presStyleLbl="node1" presStyleIdx="5" presStyleCnt="6" custScaleX="174123" custScaleY="124742" custRadScaleRad="147970" custRadScaleInc="-78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CBE03E0-1FA4-4D9F-ACD0-41EA73647CCA}" type="presOf" srcId="{2472D981-E228-4436-A93B-0294314EE205}" destId="{D186B7DE-C067-4F19-A69C-D0AA6E3C651D}" srcOrd="0" destOrd="0" presId="urn:microsoft.com/office/officeart/2005/8/layout/radial5"/>
    <dgm:cxn modelId="{70D6AAB9-4A3D-4CD6-AB5C-1D3F22B05B2F}" type="presOf" srcId="{C6ADE285-A52F-4EB2-95FD-BDFE376EC8E3}" destId="{D9EAA567-89FD-4523-89BF-E59D13D09A7B}" srcOrd="0" destOrd="0" presId="urn:microsoft.com/office/officeart/2005/8/layout/radial5"/>
    <dgm:cxn modelId="{B2C09BBF-D255-4389-B529-E5145D945F13}" srcId="{2A49E61D-218C-43F4-81C7-79FAD300E7D4}" destId="{B38ECC28-662D-44D2-8503-FE22ED2AD7BE}" srcOrd="1" destOrd="0" parTransId="{4048E41F-73BA-42DB-8744-02DE1B8279F0}" sibTransId="{ACA7B463-2951-440F-B7F2-AA48A33D790D}"/>
    <dgm:cxn modelId="{55BD06C7-AD8B-4A7E-AC53-65E0067ABA45}" type="presOf" srcId="{CD63D952-0204-4975-BCE9-44AB6420B56C}" destId="{F68D874C-E0A4-412E-B1E9-5DB9688584C5}" srcOrd="0" destOrd="0" presId="urn:microsoft.com/office/officeart/2005/8/layout/radial5"/>
    <dgm:cxn modelId="{9E7D65E0-A99D-46FD-8D6D-751ECF39E939}" srcId="{2A49E61D-218C-43F4-81C7-79FAD300E7D4}" destId="{6F0E0834-FDA8-4D2E-A993-CDC8A51273AB}" srcOrd="2" destOrd="0" parTransId="{E83A6690-22CE-4758-B8A2-E69960D5B8B6}" sibTransId="{DECA3781-17D9-495A-98FB-1FF14CB6EE91}"/>
    <dgm:cxn modelId="{C2327BCE-0B32-4B93-8E53-5395AF7F7F15}" type="presOf" srcId="{E83A6690-22CE-4758-B8A2-E69960D5B8B6}" destId="{654EC71A-890E-47B3-8C20-E3670EF57D54}" srcOrd="1" destOrd="0" presId="urn:microsoft.com/office/officeart/2005/8/layout/radial5"/>
    <dgm:cxn modelId="{5E7DA968-AB75-48C8-B761-13C6D42DE14F}" type="presOf" srcId="{4048E41F-73BA-42DB-8744-02DE1B8279F0}" destId="{3653577B-D853-49AC-BD85-CCC31AB8A259}" srcOrd="0" destOrd="0" presId="urn:microsoft.com/office/officeart/2005/8/layout/radial5"/>
    <dgm:cxn modelId="{B72C038F-3254-410F-8AF1-03EFB09A3BA0}" type="presOf" srcId="{C6ADE285-A52F-4EB2-95FD-BDFE376EC8E3}" destId="{3DC9D5CC-1663-4729-9431-0383D97F7A01}" srcOrd="1" destOrd="0" presId="urn:microsoft.com/office/officeart/2005/8/layout/radial5"/>
    <dgm:cxn modelId="{82EDB78E-88B0-418F-BC5F-E869CB16A949}" type="presOf" srcId="{73026D0C-5562-49D2-9DC0-00BF8D07B7D9}" destId="{975759D9-8E2F-4111-A715-6195E59C8E56}" srcOrd="0" destOrd="0" presId="urn:microsoft.com/office/officeart/2005/8/layout/radial5"/>
    <dgm:cxn modelId="{C3C92F78-5AE9-44A1-A10F-76AA52B470AF}" srcId="{2A49E61D-218C-43F4-81C7-79FAD300E7D4}" destId="{2472D981-E228-4436-A93B-0294314EE205}" srcOrd="4" destOrd="0" parTransId="{D83ACD69-4366-45FF-B5FA-B38D316150FF}" sibTransId="{C07EECDD-5E59-4F28-9A1A-2D8E377EC9F2}"/>
    <dgm:cxn modelId="{AA248E4F-0014-42B4-8A74-81D211019686}" type="presOf" srcId="{BCA56494-2AFE-4186-9140-B63982601583}" destId="{84CFC3AE-62A8-41D7-AFC4-6A58FEB842E7}" srcOrd="0" destOrd="0" presId="urn:microsoft.com/office/officeart/2005/8/layout/radial5"/>
    <dgm:cxn modelId="{C9D956E6-638E-4B0F-A78C-71B402C600A7}" srcId="{2A49E61D-218C-43F4-81C7-79FAD300E7D4}" destId="{BCA56494-2AFE-4186-9140-B63982601583}" srcOrd="5" destOrd="0" parTransId="{F3B1CB01-042A-44A4-951D-CA7B28110536}" sibTransId="{BAF486FE-95E9-43AA-AF0C-FEAB6E3D67FF}"/>
    <dgm:cxn modelId="{16D1777E-45A9-42F2-840D-B17FF386214C}" type="presOf" srcId="{E83A6690-22CE-4758-B8A2-E69960D5B8B6}" destId="{B6542B5D-0A93-42B1-BB27-FEE556A72932}" srcOrd="0" destOrd="0" presId="urn:microsoft.com/office/officeart/2005/8/layout/radial5"/>
    <dgm:cxn modelId="{19BE37E7-9478-4D9C-BA05-404AADF52527}" type="presOf" srcId="{73026D0C-5562-49D2-9DC0-00BF8D07B7D9}" destId="{357E43CA-FC70-4740-877B-D43CAAADA324}" srcOrd="1" destOrd="0" presId="urn:microsoft.com/office/officeart/2005/8/layout/radial5"/>
    <dgm:cxn modelId="{9102E600-D49D-4EC1-B2F9-B523FEBEFC04}" type="presOf" srcId="{2A49E61D-218C-43F4-81C7-79FAD300E7D4}" destId="{38AEA116-3F00-48F2-B8A3-5B5CBB97A308}" srcOrd="0" destOrd="0" presId="urn:microsoft.com/office/officeart/2005/8/layout/radial5"/>
    <dgm:cxn modelId="{E7C1F23F-EB2D-4655-BB5A-821AC743F5F3}" srcId="{2A49E61D-218C-43F4-81C7-79FAD300E7D4}" destId="{239BCA9D-C5EF-4F7C-BC8B-27C3DC7E48E3}" srcOrd="0" destOrd="0" parTransId="{C6ADE285-A52F-4EB2-95FD-BDFE376EC8E3}" sibTransId="{94211008-8A08-48B8-A011-A791C430AC65}"/>
    <dgm:cxn modelId="{3B2DFBCB-E509-4831-B8F7-9603319A6814}" type="presOf" srcId="{F3B1CB01-042A-44A4-951D-CA7B28110536}" destId="{CBCE4F9C-9DF4-4E25-9BD9-6B173D2ECFB0}" srcOrd="0" destOrd="0" presId="urn:microsoft.com/office/officeart/2005/8/layout/radial5"/>
    <dgm:cxn modelId="{30F36131-A5F4-4623-81CA-C1F952ABC90C}" srcId="{2A49E61D-218C-43F4-81C7-79FAD300E7D4}" destId="{CD63D952-0204-4975-BCE9-44AB6420B56C}" srcOrd="3" destOrd="0" parTransId="{73026D0C-5562-49D2-9DC0-00BF8D07B7D9}" sibTransId="{D484B77B-0F67-41D7-9D94-96706A3634D1}"/>
    <dgm:cxn modelId="{BE11565C-D12C-4D7F-8B39-9EE778896094}" type="presOf" srcId="{D83ACD69-4366-45FF-B5FA-B38D316150FF}" destId="{2100CE61-8B6B-4174-B8A7-34A11DCF4F81}" srcOrd="1" destOrd="0" presId="urn:microsoft.com/office/officeart/2005/8/layout/radial5"/>
    <dgm:cxn modelId="{06A75841-8401-4918-824A-F91A30F2ADF8}" type="presOf" srcId="{B38ECC28-662D-44D2-8503-FE22ED2AD7BE}" destId="{1549D994-3491-4FC4-BE75-8F768AB464AB}" srcOrd="0" destOrd="0" presId="urn:microsoft.com/office/officeart/2005/8/layout/radial5"/>
    <dgm:cxn modelId="{04BAC770-67E2-4A86-9D1C-421B4754513B}" type="presOf" srcId="{F3B1CB01-042A-44A4-951D-CA7B28110536}" destId="{ADDEDD31-5AF5-4547-A0A3-685EB289DA11}" srcOrd="1" destOrd="0" presId="urn:microsoft.com/office/officeart/2005/8/layout/radial5"/>
    <dgm:cxn modelId="{D36098BE-E9A8-42A7-942A-A4DF06D15E8B}" srcId="{870A16F4-C8BB-4B67-8507-5824109554B0}" destId="{2A49E61D-218C-43F4-81C7-79FAD300E7D4}" srcOrd="0" destOrd="0" parTransId="{5B3B5C26-D674-4C5B-B702-51B6808AFB1A}" sibTransId="{0D13AB22-C7CE-4FCD-8D9D-3236948633C9}"/>
    <dgm:cxn modelId="{864ABEF8-56F6-47CC-8065-D5119780E268}" type="presOf" srcId="{6F0E0834-FDA8-4D2E-A993-CDC8A51273AB}" destId="{31DFC126-634A-4C2D-9999-04D0437D69D6}" srcOrd="0" destOrd="0" presId="urn:microsoft.com/office/officeart/2005/8/layout/radial5"/>
    <dgm:cxn modelId="{23FD38AA-1FA7-4709-9E9A-FC2D272237DE}" type="presOf" srcId="{870A16F4-C8BB-4B67-8507-5824109554B0}" destId="{F1A9B1EB-23B8-408B-AC8E-A07496DC2123}" srcOrd="0" destOrd="0" presId="urn:microsoft.com/office/officeart/2005/8/layout/radial5"/>
    <dgm:cxn modelId="{1DD31E3B-E490-4A3E-B431-5C595FD033D0}" type="presOf" srcId="{D83ACD69-4366-45FF-B5FA-B38D316150FF}" destId="{92E2FB28-51E7-4AD1-8FF6-A07348B401FE}" srcOrd="0" destOrd="0" presId="urn:microsoft.com/office/officeart/2005/8/layout/radial5"/>
    <dgm:cxn modelId="{B2D51B40-F801-4C8A-B53F-E5B3FB6AA72D}" type="presOf" srcId="{4048E41F-73BA-42DB-8744-02DE1B8279F0}" destId="{CD3E86D3-252C-47D7-A2FF-8AB59CA4D708}" srcOrd="1" destOrd="0" presId="urn:microsoft.com/office/officeart/2005/8/layout/radial5"/>
    <dgm:cxn modelId="{8209518A-027C-4678-8C39-3CF26E3BC15B}" type="presOf" srcId="{239BCA9D-C5EF-4F7C-BC8B-27C3DC7E48E3}" destId="{A4E8A735-842A-4032-8F36-34C4F8615332}" srcOrd="0" destOrd="0" presId="urn:microsoft.com/office/officeart/2005/8/layout/radial5"/>
    <dgm:cxn modelId="{331A5AE0-57A4-45AD-92D2-1F85AF77A2ED}" type="presParOf" srcId="{F1A9B1EB-23B8-408B-AC8E-A07496DC2123}" destId="{38AEA116-3F00-48F2-B8A3-5B5CBB97A308}" srcOrd="0" destOrd="0" presId="urn:microsoft.com/office/officeart/2005/8/layout/radial5"/>
    <dgm:cxn modelId="{41A5EF6B-D96B-4AB2-AD8B-D48E2625D8E2}" type="presParOf" srcId="{F1A9B1EB-23B8-408B-AC8E-A07496DC2123}" destId="{D9EAA567-89FD-4523-89BF-E59D13D09A7B}" srcOrd="1" destOrd="0" presId="urn:microsoft.com/office/officeart/2005/8/layout/radial5"/>
    <dgm:cxn modelId="{00601D29-7637-48BF-AB94-832F9DD0120F}" type="presParOf" srcId="{D9EAA567-89FD-4523-89BF-E59D13D09A7B}" destId="{3DC9D5CC-1663-4729-9431-0383D97F7A01}" srcOrd="0" destOrd="0" presId="urn:microsoft.com/office/officeart/2005/8/layout/radial5"/>
    <dgm:cxn modelId="{89847D25-2F2E-4D5A-9ED5-C25D7FD49A02}" type="presParOf" srcId="{F1A9B1EB-23B8-408B-AC8E-A07496DC2123}" destId="{A4E8A735-842A-4032-8F36-34C4F8615332}" srcOrd="2" destOrd="0" presId="urn:microsoft.com/office/officeart/2005/8/layout/radial5"/>
    <dgm:cxn modelId="{ABA65A55-252B-4E9A-8578-BE82F4FE76D4}" type="presParOf" srcId="{F1A9B1EB-23B8-408B-AC8E-A07496DC2123}" destId="{3653577B-D853-49AC-BD85-CCC31AB8A259}" srcOrd="3" destOrd="0" presId="urn:microsoft.com/office/officeart/2005/8/layout/radial5"/>
    <dgm:cxn modelId="{A8987C3F-9FCD-4E83-B17B-AF8870620914}" type="presParOf" srcId="{3653577B-D853-49AC-BD85-CCC31AB8A259}" destId="{CD3E86D3-252C-47D7-A2FF-8AB59CA4D708}" srcOrd="0" destOrd="0" presId="urn:microsoft.com/office/officeart/2005/8/layout/radial5"/>
    <dgm:cxn modelId="{7214BA21-B02B-490D-A754-4EE63F3AB1EB}" type="presParOf" srcId="{F1A9B1EB-23B8-408B-AC8E-A07496DC2123}" destId="{1549D994-3491-4FC4-BE75-8F768AB464AB}" srcOrd="4" destOrd="0" presId="urn:microsoft.com/office/officeart/2005/8/layout/radial5"/>
    <dgm:cxn modelId="{23D7AC9C-8468-43BB-BC53-10589C7BD551}" type="presParOf" srcId="{F1A9B1EB-23B8-408B-AC8E-A07496DC2123}" destId="{B6542B5D-0A93-42B1-BB27-FEE556A72932}" srcOrd="5" destOrd="0" presId="urn:microsoft.com/office/officeart/2005/8/layout/radial5"/>
    <dgm:cxn modelId="{4F0CABF3-B840-4689-963C-265214A0EDB5}" type="presParOf" srcId="{B6542B5D-0A93-42B1-BB27-FEE556A72932}" destId="{654EC71A-890E-47B3-8C20-E3670EF57D54}" srcOrd="0" destOrd="0" presId="urn:microsoft.com/office/officeart/2005/8/layout/radial5"/>
    <dgm:cxn modelId="{D8C3F482-41AB-437B-98C7-181C0E7F50B3}" type="presParOf" srcId="{F1A9B1EB-23B8-408B-AC8E-A07496DC2123}" destId="{31DFC126-634A-4C2D-9999-04D0437D69D6}" srcOrd="6" destOrd="0" presId="urn:microsoft.com/office/officeart/2005/8/layout/radial5"/>
    <dgm:cxn modelId="{12B3C1D9-8BE8-424C-BADA-BF042B72398E}" type="presParOf" srcId="{F1A9B1EB-23B8-408B-AC8E-A07496DC2123}" destId="{975759D9-8E2F-4111-A715-6195E59C8E56}" srcOrd="7" destOrd="0" presId="urn:microsoft.com/office/officeart/2005/8/layout/radial5"/>
    <dgm:cxn modelId="{9A0B33C7-DA01-4819-AC42-E92634B1316E}" type="presParOf" srcId="{975759D9-8E2F-4111-A715-6195E59C8E56}" destId="{357E43CA-FC70-4740-877B-D43CAAADA324}" srcOrd="0" destOrd="0" presId="urn:microsoft.com/office/officeart/2005/8/layout/radial5"/>
    <dgm:cxn modelId="{0877A729-EB0A-4A5E-A9A6-A96E49AEEC6C}" type="presParOf" srcId="{F1A9B1EB-23B8-408B-AC8E-A07496DC2123}" destId="{F68D874C-E0A4-412E-B1E9-5DB9688584C5}" srcOrd="8" destOrd="0" presId="urn:microsoft.com/office/officeart/2005/8/layout/radial5"/>
    <dgm:cxn modelId="{21119721-4293-4684-8AE6-C6D19D086FB4}" type="presParOf" srcId="{F1A9B1EB-23B8-408B-AC8E-A07496DC2123}" destId="{92E2FB28-51E7-4AD1-8FF6-A07348B401FE}" srcOrd="9" destOrd="0" presId="urn:microsoft.com/office/officeart/2005/8/layout/radial5"/>
    <dgm:cxn modelId="{B47EF9F0-C614-49D5-BA23-91652B37C551}" type="presParOf" srcId="{92E2FB28-51E7-4AD1-8FF6-A07348B401FE}" destId="{2100CE61-8B6B-4174-B8A7-34A11DCF4F81}" srcOrd="0" destOrd="0" presId="urn:microsoft.com/office/officeart/2005/8/layout/radial5"/>
    <dgm:cxn modelId="{0BB872AA-098D-4219-AF08-ECBC8E85C06F}" type="presParOf" srcId="{F1A9B1EB-23B8-408B-AC8E-A07496DC2123}" destId="{D186B7DE-C067-4F19-A69C-D0AA6E3C651D}" srcOrd="10" destOrd="0" presId="urn:microsoft.com/office/officeart/2005/8/layout/radial5"/>
    <dgm:cxn modelId="{44335DAF-00A8-49C5-A778-22D061F8C830}" type="presParOf" srcId="{F1A9B1EB-23B8-408B-AC8E-A07496DC2123}" destId="{CBCE4F9C-9DF4-4E25-9BD9-6B173D2ECFB0}" srcOrd="11" destOrd="0" presId="urn:microsoft.com/office/officeart/2005/8/layout/radial5"/>
    <dgm:cxn modelId="{F4FFB9CE-CCC9-4A68-95A3-A25AFCCB2962}" type="presParOf" srcId="{CBCE4F9C-9DF4-4E25-9BD9-6B173D2ECFB0}" destId="{ADDEDD31-5AF5-4547-A0A3-685EB289DA11}" srcOrd="0" destOrd="0" presId="urn:microsoft.com/office/officeart/2005/8/layout/radial5"/>
    <dgm:cxn modelId="{EED532A3-18D7-437D-8FF7-284AFA378F43}" type="presParOf" srcId="{F1A9B1EB-23B8-408B-AC8E-A07496DC2123}" destId="{84CFC3AE-62A8-41D7-AFC4-6A58FEB842E7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C9EE4D-8AC6-4540-B380-D0D8B8321D0E}" type="doc">
      <dgm:prSet loTypeId="urn:microsoft.com/office/officeart/2005/8/layout/hierarchy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5037026-F16D-4D80-AB21-05D770D319B1}">
      <dgm:prSet phldrT="[Текст]" custT="1"/>
      <dgm:spPr/>
      <dgm:t>
        <a:bodyPr/>
        <a:lstStyle/>
        <a:p>
          <a:r>
            <a:rPr lang="ru-RU" sz="3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Профессиональное обучение состоит из следующих этапов</a:t>
          </a:r>
          <a:endParaRPr lang="ru-RU" sz="3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97D074D2-72B1-4CEE-8DE8-58C07AC04752}" type="parTrans" cxnId="{AFFD23FA-C06D-4D34-8452-346036A86357}">
      <dgm:prSet/>
      <dgm:spPr/>
      <dgm:t>
        <a:bodyPr/>
        <a:lstStyle/>
        <a:p>
          <a:endParaRPr lang="ru-RU"/>
        </a:p>
      </dgm:t>
    </dgm:pt>
    <dgm:pt modelId="{36ABC88E-8DBE-4DA8-BF02-14AF98B382A1}" type="sibTrans" cxnId="{AFFD23FA-C06D-4D34-8452-346036A86357}">
      <dgm:prSet/>
      <dgm:spPr/>
      <dgm:t>
        <a:bodyPr/>
        <a:lstStyle/>
        <a:p>
          <a:endParaRPr lang="ru-RU"/>
        </a:p>
      </dgm:t>
    </dgm:pt>
    <dgm:pt modelId="{0FDECBAC-17A7-4B1B-B73A-AF299B20157D}">
      <dgm:prSet phldrT="[Текст]" custT="1"/>
      <dgm:spPr/>
      <dgm:t>
        <a:bodyPr/>
        <a:lstStyle/>
        <a:p>
          <a:r>
            <a:rPr lang="ru-RU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Определение потребностей формирование бюджета обучения</a:t>
          </a:r>
          <a:endParaRPr lang="ru-RU" sz="24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5B8828B4-5AE8-427A-8568-B98FB48708D3}" type="parTrans" cxnId="{66C12DF4-D200-4595-9DB3-AF2208530B29}">
      <dgm:prSet/>
      <dgm:spPr/>
      <dgm:t>
        <a:bodyPr/>
        <a:lstStyle/>
        <a:p>
          <a:endParaRPr lang="ru-RU"/>
        </a:p>
      </dgm:t>
    </dgm:pt>
    <dgm:pt modelId="{22185E49-683A-4C25-BF8B-CA813B04C583}" type="sibTrans" cxnId="{66C12DF4-D200-4595-9DB3-AF2208530B29}">
      <dgm:prSet/>
      <dgm:spPr/>
      <dgm:t>
        <a:bodyPr/>
        <a:lstStyle/>
        <a:p>
          <a:endParaRPr lang="ru-RU"/>
        </a:p>
      </dgm:t>
    </dgm:pt>
    <dgm:pt modelId="{C18AE6E7-CF5E-46F1-841E-23FE2909A9E4}">
      <dgm:prSet phldrT="[Текст]" custT="1"/>
      <dgm:spPr/>
      <dgm:t>
        <a:bodyPr/>
        <a:lstStyle/>
        <a:p>
          <a:r>
            <a:rPr lang="ru-RU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Определение содержания программы</a:t>
          </a:r>
          <a:endParaRPr lang="ru-RU" sz="24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6C4CAE9D-A871-4BBF-BA9F-934735628FF6}" type="parTrans" cxnId="{92E5A9EB-DB5A-4308-AD78-FE9587641335}">
      <dgm:prSet/>
      <dgm:spPr/>
      <dgm:t>
        <a:bodyPr/>
        <a:lstStyle/>
        <a:p>
          <a:endParaRPr lang="ru-RU"/>
        </a:p>
      </dgm:t>
    </dgm:pt>
    <dgm:pt modelId="{A695FEAA-0ACC-4D60-8381-8C7BC913DE21}" type="sibTrans" cxnId="{92E5A9EB-DB5A-4308-AD78-FE9587641335}">
      <dgm:prSet/>
      <dgm:spPr/>
      <dgm:t>
        <a:bodyPr/>
        <a:lstStyle/>
        <a:p>
          <a:endParaRPr lang="ru-RU"/>
        </a:p>
      </dgm:t>
    </dgm:pt>
    <dgm:pt modelId="{608785E6-F787-4027-9AD3-F30FE79C4857}">
      <dgm:prSet phldrT="[Текст]" custT="1"/>
      <dgm:spPr/>
      <dgm:t>
        <a:bodyPr/>
        <a:lstStyle/>
        <a:p>
          <a:r>
            <a:rPr lang="ru-RU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Выбор методов обучения</a:t>
          </a:r>
          <a:endParaRPr lang="ru-RU" sz="24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E8332459-E145-496F-8EF0-3529A195B396}" type="parTrans" cxnId="{0F82C971-3412-4C3D-86C1-8A77B1FE2F51}">
      <dgm:prSet/>
      <dgm:spPr/>
      <dgm:t>
        <a:bodyPr/>
        <a:lstStyle/>
        <a:p>
          <a:endParaRPr lang="ru-RU"/>
        </a:p>
      </dgm:t>
    </dgm:pt>
    <dgm:pt modelId="{0C8EE521-BE01-4A00-8235-2EF006BD9A67}" type="sibTrans" cxnId="{0F82C971-3412-4C3D-86C1-8A77B1FE2F51}">
      <dgm:prSet/>
      <dgm:spPr/>
      <dgm:t>
        <a:bodyPr/>
        <a:lstStyle/>
        <a:p>
          <a:endParaRPr lang="ru-RU"/>
        </a:p>
      </dgm:t>
    </dgm:pt>
    <dgm:pt modelId="{77ED9E9B-5C5D-4933-9E2A-FB065C49C0E0}">
      <dgm:prSet phldrT="[Текст]" custT="1"/>
      <dgm:spPr/>
      <dgm:t>
        <a:bodyPr/>
        <a:lstStyle/>
        <a:p>
          <a:r>
            <a:rPr lang="ru-RU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Определение задач обучения</a:t>
          </a:r>
          <a:endParaRPr lang="ru-RU" sz="24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C7C9C1E6-A29D-461B-BBED-65B84B01582B}" type="parTrans" cxnId="{357387A4-EFC7-4354-8036-39EF8EA260E1}">
      <dgm:prSet/>
      <dgm:spPr/>
      <dgm:t>
        <a:bodyPr/>
        <a:lstStyle/>
        <a:p>
          <a:endParaRPr lang="ru-RU"/>
        </a:p>
      </dgm:t>
    </dgm:pt>
    <dgm:pt modelId="{5428DA2C-C239-4794-B16C-601EF443821D}" type="sibTrans" cxnId="{357387A4-EFC7-4354-8036-39EF8EA260E1}">
      <dgm:prSet/>
      <dgm:spPr/>
      <dgm:t>
        <a:bodyPr/>
        <a:lstStyle/>
        <a:p>
          <a:endParaRPr lang="ru-RU"/>
        </a:p>
      </dgm:t>
    </dgm:pt>
    <dgm:pt modelId="{215756BE-5037-49D7-B1E7-D25D783EC3BB}">
      <dgm:prSet phldrT="[Текст]" custT="1"/>
      <dgm:spPr/>
      <dgm:t>
        <a:bodyPr/>
        <a:lstStyle/>
        <a:p>
          <a:r>
            <a:rPr lang="ru-RU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Процесс обучения</a:t>
          </a:r>
          <a:endParaRPr lang="ru-RU" sz="24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A4B17A5B-EEB6-4929-A4B1-DB90BCF907D0}" type="parTrans" cxnId="{03EC3E0B-3BD1-4F11-90BC-698BCCB815E8}">
      <dgm:prSet/>
      <dgm:spPr/>
      <dgm:t>
        <a:bodyPr/>
        <a:lstStyle/>
        <a:p>
          <a:endParaRPr lang="ru-RU"/>
        </a:p>
      </dgm:t>
    </dgm:pt>
    <dgm:pt modelId="{2DAD9C4C-D785-458F-9B7F-EE96D53DC040}" type="sibTrans" cxnId="{03EC3E0B-3BD1-4F11-90BC-698BCCB815E8}">
      <dgm:prSet/>
      <dgm:spPr/>
      <dgm:t>
        <a:bodyPr/>
        <a:lstStyle/>
        <a:p>
          <a:endParaRPr lang="ru-RU"/>
        </a:p>
      </dgm:t>
    </dgm:pt>
    <dgm:pt modelId="{3AF2B073-C928-46BC-B6FE-48BC857CAFC8}" type="pres">
      <dgm:prSet presAssocID="{85C9EE4D-8AC6-4540-B380-D0D8B8321D0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B3188D4D-6304-48AA-8515-CEDB852470E5}" type="pres">
      <dgm:prSet presAssocID="{75037026-F16D-4D80-AB21-05D770D319B1}" presName="vertOne" presStyleCnt="0"/>
      <dgm:spPr/>
    </dgm:pt>
    <dgm:pt modelId="{8DE635A9-7849-4617-ADBB-52E133C99201}" type="pres">
      <dgm:prSet presAssocID="{75037026-F16D-4D80-AB21-05D770D319B1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B486D06-09E7-438F-ABA8-86DCD729B145}" type="pres">
      <dgm:prSet presAssocID="{75037026-F16D-4D80-AB21-05D770D319B1}" presName="parTransOne" presStyleCnt="0"/>
      <dgm:spPr/>
    </dgm:pt>
    <dgm:pt modelId="{02A3E81A-0EB9-4381-8080-B9F967819A3D}" type="pres">
      <dgm:prSet presAssocID="{75037026-F16D-4D80-AB21-05D770D319B1}" presName="horzOne" presStyleCnt="0"/>
      <dgm:spPr/>
    </dgm:pt>
    <dgm:pt modelId="{852A7FBB-B4E7-4297-A145-ACAFD9801EFE}" type="pres">
      <dgm:prSet presAssocID="{0FDECBAC-17A7-4B1B-B73A-AF299B20157D}" presName="vertTwo" presStyleCnt="0"/>
      <dgm:spPr/>
    </dgm:pt>
    <dgm:pt modelId="{FCCA39FD-8CDD-4D0C-999D-8E98D5AE53AC}" type="pres">
      <dgm:prSet presAssocID="{0FDECBAC-17A7-4B1B-B73A-AF299B20157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2A7D554-49C3-4E7B-99B4-64702DAF1CA3}" type="pres">
      <dgm:prSet presAssocID="{0FDECBAC-17A7-4B1B-B73A-AF299B20157D}" presName="parTransTwo" presStyleCnt="0"/>
      <dgm:spPr/>
    </dgm:pt>
    <dgm:pt modelId="{71D00B14-2B5A-487E-87FB-0061D04DE522}" type="pres">
      <dgm:prSet presAssocID="{0FDECBAC-17A7-4B1B-B73A-AF299B20157D}" presName="horzTwo" presStyleCnt="0"/>
      <dgm:spPr/>
    </dgm:pt>
    <dgm:pt modelId="{D1E46BB5-71AB-4E81-9B76-8D8FFB2C32D5}" type="pres">
      <dgm:prSet presAssocID="{C18AE6E7-CF5E-46F1-841E-23FE2909A9E4}" presName="vertThree" presStyleCnt="0"/>
      <dgm:spPr/>
    </dgm:pt>
    <dgm:pt modelId="{7F2324CE-2078-41FD-BD77-7DA55C8F498E}" type="pres">
      <dgm:prSet presAssocID="{C18AE6E7-CF5E-46F1-841E-23FE2909A9E4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CD0D0B4-323B-4371-BE09-13D28DE46522}" type="pres">
      <dgm:prSet presAssocID="{C18AE6E7-CF5E-46F1-841E-23FE2909A9E4}" presName="horzThree" presStyleCnt="0"/>
      <dgm:spPr/>
    </dgm:pt>
    <dgm:pt modelId="{03A484BA-FF24-4A17-82CD-BEDE56D5B6AB}" type="pres">
      <dgm:prSet presAssocID="{A695FEAA-0ACC-4D60-8381-8C7BC913DE21}" presName="sibSpaceThree" presStyleCnt="0"/>
      <dgm:spPr/>
    </dgm:pt>
    <dgm:pt modelId="{6EE815BD-C4AE-4009-BCF0-2D3BF1ADE469}" type="pres">
      <dgm:prSet presAssocID="{608785E6-F787-4027-9AD3-F30FE79C4857}" presName="vertThree" presStyleCnt="0"/>
      <dgm:spPr/>
    </dgm:pt>
    <dgm:pt modelId="{7F66F7CA-74E9-49D3-935B-423A464D5624}" type="pres">
      <dgm:prSet presAssocID="{608785E6-F787-4027-9AD3-F30FE79C4857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5B930D4-5694-4E34-813F-D6BF6AF0914C}" type="pres">
      <dgm:prSet presAssocID="{608785E6-F787-4027-9AD3-F30FE79C4857}" presName="horzThree" presStyleCnt="0"/>
      <dgm:spPr/>
    </dgm:pt>
    <dgm:pt modelId="{D39A740A-8C54-47B2-BADE-ABDE4102AE2B}" type="pres">
      <dgm:prSet presAssocID="{22185E49-683A-4C25-BF8B-CA813B04C583}" presName="sibSpaceTwo" presStyleCnt="0"/>
      <dgm:spPr/>
    </dgm:pt>
    <dgm:pt modelId="{8A17603E-45C6-4E51-B934-52335407F81D}" type="pres">
      <dgm:prSet presAssocID="{77ED9E9B-5C5D-4933-9E2A-FB065C49C0E0}" presName="vertTwo" presStyleCnt="0"/>
      <dgm:spPr/>
    </dgm:pt>
    <dgm:pt modelId="{6F81B0AD-A7A7-4A22-A853-D584AF0E696D}" type="pres">
      <dgm:prSet presAssocID="{77ED9E9B-5C5D-4933-9E2A-FB065C49C0E0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E15AFC8-FEB3-47A1-BCCB-41127ED76088}" type="pres">
      <dgm:prSet presAssocID="{77ED9E9B-5C5D-4933-9E2A-FB065C49C0E0}" presName="parTransTwo" presStyleCnt="0"/>
      <dgm:spPr/>
    </dgm:pt>
    <dgm:pt modelId="{AD129514-1D1B-4A22-AB90-19D091E62ED3}" type="pres">
      <dgm:prSet presAssocID="{77ED9E9B-5C5D-4933-9E2A-FB065C49C0E0}" presName="horzTwo" presStyleCnt="0"/>
      <dgm:spPr/>
    </dgm:pt>
    <dgm:pt modelId="{8ACAC9CD-CC37-4159-AA51-107AAAF3E9EA}" type="pres">
      <dgm:prSet presAssocID="{215756BE-5037-49D7-B1E7-D25D783EC3BB}" presName="vertThree" presStyleCnt="0"/>
      <dgm:spPr/>
    </dgm:pt>
    <dgm:pt modelId="{0BEBEFA0-1D18-4574-B804-98913E0270B3}" type="pres">
      <dgm:prSet presAssocID="{215756BE-5037-49D7-B1E7-D25D783EC3BB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407E3C8-0739-4F01-80A2-5CAFBD644B7D}" type="pres">
      <dgm:prSet presAssocID="{215756BE-5037-49D7-B1E7-D25D783EC3BB}" presName="horzThree" presStyleCnt="0"/>
      <dgm:spPr/>
    </dgm:pt>
  </dgm:ptLst>
  <dgm:cxnLst>
    <dgm:cxn modelId="{DDE17846-1F9D-4C45-9303-C4402841339F}" type="presOf" srcId="{608785E6-F787-4027-9AD3-F30FE79C4857}" destId="{7F66F7CA-74E9-49D3-935B-423A464D5624}" srcOrd="0" destOrd="0" presId="urn:microsoft.com/office/officeart/2005/8/layout/hierarchy4"/>
    <dgm:cxn modelId="{AFFD23FA-C06D-4D34-8452-346036A86357}" srcId="{85C9EE4D-8AC6-4540-B380-D0D8B8321D0E}" destId="{75037026-F16D-4D80-AB21-05D770D319B1}" srcOrd="0" destOrd="0" parTransId="{97D074D2-72B1-4CEE-8DE8-58C07AC04752}" sibTransId="{36ABC88E-8DBE-4DA8-BF02-14AF98B382A1}"/>
    <dgm:cxn modelId="{F2798F19-964B-437D-AD94-D9C26EE98D70}" type="presOf" srcId="{75037026-F16D-4D80-AB21-05D770D319B1}" destId="{8DE635A9-7849-4617-ADBB-52E133C99201}" srcOrd="0" destOrd="0" presId="urn:microsoft.com/office/officeart/2005/8/layout/hierarchy4"/>
    <dgm:cxn modelId="{96B2C841-6C56-422B-9F2B-53E324512462}" type="presOf" srcId="{C18AE6E7-CF5E-46F1-841E-23FE2909A9E4}" destId="{7F2324CE-2078-41FD-BD77-7DA55C8F498E}" srcOrd="0" destOrd="0" presId="urn:microsoft.com/office/officeart/2005/8/layout/hierarchy4"/>
    <dgm:cxn modelId="{73B5ED26-99DB-41D9-AB01-567338AF17A3}" type="presOf" srcId="{0FDECBAC-17A7-4B1B-B73A-AF299B20157D}" destId="{FCCA39FD-8CDD-4D0C-999D-8E98D5AE53AC}" srcOrd="0" destOrd="0" presId="urn:microsoft.com/office/officeart/2005/8/layout/hierarchy4"/>
    <dgm:cxn modelId="{357387A4-EFC7-4354-8036-39EF8EA260E1}" srcId="{75037026-F16D-4D80-AB21-05D770D319B1}" destId="{77ED9E9B-5C5D-4933-9E2A-FB065C49C0E0}" srcOrd="1" destOrd="0" parTransId="{C7C9C1E6-A29D-461B-BBED-65B84B01582B}" sibTransId="{5428DA2C-C239-4794-B16C-601EF443821D}"/>
    <dgm:cxn modelId="{03EC3E0B-3BD1-4F11-90BC-698BCCB815E8}" srcId="{77ED9E9B-5C5D-4933-9E2A-FB065C49C0E0}" destId="{215756BE-5037-49D7-B1E7-D25D783EC3BB}" srcOrd="0" destOrd="0" parTransId="{A4B17A5B-EEB6-4929-A4B1-DB90BCF907D0}" sibTransId="{2DAD9C4C-D785-458F-9B7F-EE96D53DC040}"/>
    <dgm:cxn modelId="{EB27A22A-3438-4758-A482-06421FCD2DA0}" type="presOf" srcId="{85C9EE4D-8AC6-4540-B380-D0D8B8321D0E}" destId="{3AF2B073-C928-46BC-B6FE-48BC857CAFC8}" srcOrd="0" destOrd="0" presId="urn:microsoft.com/office/officeart/2005/8/layout/hierarchy4"/>
    <dgm:cxn modelId="{92E5A9EB-DB5A-4308-AD78-FE9587641335}" srcId="{0FDECBAC-17A7-4B1B-B73A-AF299B20157D}" destId="{C18AE6E7-CF5E-46F1-841E-23FE2909A9E4}" srcOrd="0" destOrd="0" parTransId="{6C4CAE9D-A871-4BBF-BA9F-934735628FF6}" sibTransId="{A695FEAA-0ACC-4D60-8381-8C7BC913DE21}"/>
    <dgm:cxn modelId="{66C12DF4-D200-4595-9DB3-AF2208530B29}" srcId="{75037026-F16D-4D80-AB21-05D770D319B1}" destId="{0FDECBAC-17A7-4B1B-B73A-AF299B20157D}" srcOrd="0" destOrd="0" parTransId="{5B8828B4-5AE8-427A-8568-B98FB48708D3}" sibTransId="{22185E49-683A-4C25-BF8B-CA813B04C583}"/>
    <dgm:cxn modelId="{370EE88B-B1E7-4A39-8CEC-66DA80493BB3}" type="presOf" srcId="{215756BE-5037-49D7-B1E7-D25D783EC3BB}" destId="{0BEBEFA0-1D18-4574-B804-98913E0270B3}" srcOrd="0" destOrd="0" presId="urn:microsoft.com/office/officeart/2005/8/layout/hierarchy4"/>
    <dgm:cxn modelId="{0F82C971-3412-4C3D-86C1-8A77B1FE2F51}" srcId="{0FDECBAC-17A7-4B1B-B73A-AF299B20157D}" destId="{608785E6-F787-4027-9AD3-F30FE79C4857}" srcOrd="1" destOrd="0" parTransId="{E8332459-E145-496F-8EF0-3529A195B396}" sibTransId="{0C8EE521-BE01-4A00-8235-2EF006BD9A67}"/>
    <dgm:cxn modelId="{49D3D63E-991D-498D-9CA5-1576F6F9DD9C}" type="presOf" srcId="{77ED9E9B-5C5D-4933-9E2A-FB065C49C0E0}" destId="{6F81B0AD-A7A7-4A22-A853-D584AF0E696D}" srcOrd="0" destOrd="0" presId="urn:microsoft.com/office/officeart/2005/8/layout/hierarchy4"/>
    <dgm:cxn modelId="{815A389C-407C-474F-9C74-A7A09B1C6E89}" type="presParOf" srcId="{3AF2B073-C928-46BC-B6FE-48BC857CAFC8}" destId="{B3188D4D-6304-48AA-8515-CEDB852470E5}" srcOrd="0" destOrd="0" presId="urn:microsoft.com/office/officeart/2005/8/layout/hierarchy4"/>
    <dgm:cxn modelId="{6CF76CF1-3137-4BBE-9FF2-1C1B3EE1D762}" type="presParOf" srcId="{B3188D4D-6304-48AA-8515-CEDB852470E5}" destId="{8DE635A9-7849-4617-ADBB-52E133C99201}" srcOrd="0" destOrd="0" presId="urn:microsoft.com/office/officeart/2005/8/layout/hierarchy4"/>
    <dgm:cxn modelId="{944E5F53-A15E-4D33-AF10-1140B9B88FDD}" type="presParOf" srcId="{B3188D4D-6304-48AA-8515-CEDB852470E5}" destId="{AB486D06-09E7-438F-ABA8-86DCD729B145}" srcOrd="1" destOrd="0" presId="urn:microsoft.com/office/officeart/2005/8/layout/hierarchy4"/>
    <dgm:cxn modelId="{4865BE52-2C53-491B-B567-9DFC7BB3BC22}" type="presParOf" srcId="{B3188D4D-6304-48AA-8515-CEDB852470E5}" destId="{02A3E81A-0EB9-4381-8080-B9F967819A3D}" srcOrd="2" destOrd="0" presId="urn:microsoft.com/office/officeart/2005/8/layout/hierarchy4"/>
    <dgm:cxn modelId="{67D8BA63-4D83-4E40-91D5-E57455B141F6}" type="presParOf" srcId="{02A3E81A-0EB9-4381-8080-B9F967819A3D}" destId="{852A7FBB-B4E7-4297-A145-ACAFD9801EFE}" srcOrd="0" destOrd="0" presId="urn:microsoft.com/office/officeart/2005/8/layout/hierarchy4"/>
    <dgm:cxn modelId="{94F3A2E9-BEA6-4328-913D-B0953898C56C}" type="presParOf" srcId="{852A7FBB-B4E7-4297-A145-ACAFD9801EFE}" destId="{FCCA39FD-8CDD-4D0C-999D-8E98D5AE53AC}" srcOrd="0" destOrd="0" presId="urn:microsoft.com/office/officeart/2005/8/layout/hierarchy4"/>
    <dgm:cxn modelId="{24908585-8B04-44C4-AD29-5D13F80E1F5C}" type="presParOf" srcId="{852A7FBB-B4E7-4297-A145-ACAFD9801EFE}" destId="{42A7D554-49C3-4E7B-99B4-64702DAF1CA3}" srcOrd="1" destOrd="0" presId="urn:microsoft.com/office/officeart/2005/8/layout/hierarchy4"/>
    <dgm:cxn modelId="{336802A5-7F94-4EBC-ACFC-A3897C9485EB}" type="presParOf" srcId="{852A7FBB-B4E7-4297-A145-ACAFD9801EFE}" destId="{71D00B14-2B5A-487E-87FB-0061D04DE522}" srcOrd="2" destOrd="0" presId="urn:microsoft.com/office/officeart/2005/8/layout/hierarchy4"/>
    <dgm:cxn modelId="{06544E82-4252-4DE4-9D2E-4C14E040D4DB}" type="presParOf" srcId="{71D00B14-2B5A-487E-87FB-0061D04DE522}" destId="{D1E46BB5-71AB-4E81-9B76-8D8FFB2C32D5}" srcOrd="0" destOrd="0" presId="urn:microsoft.com/office/officeart/2005/8/layout/hierarchy4"/>
    <dgm:cxn modelId="{530F13E9-CC79-40F0-A5AC-BE4FF56944F6}" type="presParOf" srcId="{D1E46BB5-71AB-4E81-9B76-8D8FFB2C32D5}" destId="{7F2324CE-2078-41FD-BD77-7DA55C8F498E}" srcOrd="0" destOrd="0" presId="urn:microsoft.com/office/officeart/2005/8/layout/hierarchy4"/>
    <dgm:cxn modelId="{DE4DDFBE-0515-4AC5-B23C-2F721C0FEC41}" type="presParOf" srcId="{D1E46BB5-71AB-4E81-9B76-8D8FFB2C32D5}" destId="{0CD0D0B4-323B-4371-BE09-13D28DE46522}" srcOrd="1" destOrd="0" presId="urn:microsoft.com/office/officeart/2005/8/layout/hierarchy4"/>
    <dgm:cxn modelId="{95A4CFD9-9ACB-4EFE-9B0A-C44FE8F65F64}" type="presParOf" srcId="{71D00B14-2B5A-487E-87FB-0061D04DE522}" destId="{03A484BA-FF24-4A17-82CD-BEDE56D5B6AB}" srcOrd="1" destOrd="0" presId="urn:microsoft.com/office/officeart/2005/8/layout/hierarchy4"/>
    <dgm:cxn modelId="{A6792486-0B6C-4AAA-9922-FB26B0D46D7A}" type="presParOf" srcId="{71D00B14-2B5A-487E-87FB-0061D04DE522}" destId="{6EE815BD-C4AE-4009-BCF0-2D3BF1ADE469}" srcOrd="2" destOrd="0" presId="urn:microsoft.com/office/officeart/2005/8/layout/hierarchy4"/>
    <dgm:cxn modelId="{129C8382-D81F-45E6-B30C-F5CBD9CEDCA3}" type="presParOf" srcId="{6EE815BD-C4AE-4009-BCF0-2D3BF1ADE469}" destId="{7F66F7CA-74E9-49D3-935B-423A464D5624}" srcOrd="0" destOrd="0" presId="urn:microsoft.com/office/officeart/2005/8/layout/hierarchy4"/>
    <dgm:cxn modelId="{189FCA5F-2F60-4A52-9A2C-B3EF50863139}" type="presParOf" srcId="{6EE815BD-C4AE-4009-BCF0-2D3BF1ADE469}" destId="{05B930D4-5694-4E34-813F-D6BF6AF0914C}" srcOrd="1" destOrd="0" presId="urn:microsoft.com/office/officeart/2005/8/layout/hierarchy4"/>
    <dgm:cxn modelId="{AD9086EB-820E-4A71-B16E-47E1BE00772C}" type="presParOf" srcId="{02A3E81A-0EB9-4381-8080-B9F967819A3D}" destId="{D39A740A-8C54-47B2-BADE-ABDE4102AE2B}" srcOrd="1" destOrd="0" presId="urn:microsoft.com/office/officeart/2005/8/layout/hierarchy4"/>
    <dgm:cxn modelId="{728AF2B7-48BA-4555-8430-63D45A3AB3A4}" type="presParOf" srcId="{02A3E81A-0EB9-4381-8080-B9F967819A3D}" destId="{8A17603E-45C6-4E51-B934-52335407F81D}" srcOrd="2" destOrd="0" presId="urn:microsoft.com/office/officeart/2005/8/layout/hierarchy4"/>
    <dgm:cxn modelId="{90E71C8C-B5E8-4B50-B268-3754832CABB0}" type="presParOf" srcId="{8A17603E-45C6-4E51-B934-52335407F81D}" destId="{6F81B0AD-A7A7-4A22-A853-D584AF0E696D}" srcOrd="0" destOrd="0" presId="urn:microsoft.com/office/officeart/2005/8/layout/hierarchy4"/>
    <dgm:cxn modelId="{A17D2029-8CF8-407D-B964-CC2787E915C3}" type="presParOf" srcId="{8A17603E-45C6-4E51-B934-52335407F81D}" destId="{AE15AFC8-FEB3-47A1-BCCB-41127ED76088}" srcOrd="1" destOrd="0" presId="urn:microsoft.com/office/officeart/2005/8/layout/hierarchy4"/>
    <dgm:cxn modelId="{50E60749-7F71-429B-A447-2008E5BAFD79}" type="presParOf" srcId="{8A17603E-45C6-4E51-B934-52335407F81D}" destId="{AD129514-1D1B-4A22-AB90-19D091E62ED3}" srcOrd="2" destOrd="0" presId="urn:microsoft.com/office/officeart/2005/8/layout/hierarchy4"/>
    <dgm:cxn modelId="{06A7D5D1-ACA2-46C5-969E-2962EEF1CB1D}" type="presParOf" srcId="{AD129514-1D1B-4A22-AB90-19D091E62ED3}" destId="{8ACAC9CD-CC37-4159-AA51-107AAAF3E9EA}" srcOrd="0" destOrd="0" presId="urn:microsoft.com/office/officeart/2005/8/layout/hierarchy4"/>
    <dgm:cxn modelId="{5567BA25-058B-438D-9CB2-ECE77D86EE6E}" type="presParOf" srcId="{8ACAC9CD-CC37-4159-AA51-107AAAF3E9EA}" destId="{0BEBEFA0-1D18-4574-B804-98913E0270B3}" srcOrd="0" destOrd="0" presId="urn:microsoft.com/office/officeart/2005/8/layout/hierarchy4"/>
    <dgm:cxn modelId="{7AD9733C-C05C-415B-8C88-79A015E14953}" type="presParOf" srcId="{8ACAC9CD-CC37-4159-AA51-107AAAF3E9EA}" destId="{2407E3C8-0739-4F01-80A2-5CAFBD644B7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51315B-680A-4186-A99A-8CA1F41BDEFB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BDD7E58-6F4F-4273-A4FC-03ECE0E76097}">
      <dgm:prSet phldrT="[Текст]" custT="1"/>
      <dgm:spPr/>
      <dgm:t>
        <a:bodyPr/>
        <a:lstStyle/>
        <a:p>
          <a:r>
            <a:rPr lang="ru-RU" sz="1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Качества госслужащего</a:t>
          </a:r>
        </a:p>
      </dgm:t>
    </dgm:pt>
    <dgm:pt modelId="{D6806C3A-6FB6-40EE-BEDF-B5C5A700C31D}" type="parTrans" cxnId="{52F2D1CE-C3DB-4C6D-8A48-022D52025575}">
      <dgm:prSet/>
      <dgm:spPr/>
      <dgm:t>
        <a:bodyPr/>
        <a:lstStyle/>
        <a:p>
          <a:endParaRPr lang="ru-RU"/>
        </a:p>
      </dgm:t>
    </dgm:pt>
    <dgm:pt modelId="{19B0DB13-0FE2-4DA5-AE83-4B8A7689BAE0}" type="sibTrans" cxnId="{52F2D1CE-C3DB-4C6D-8A48-022D52025575}">
      <dgm:prSet/>
      <dgm:spPr/>
      <dgm:t>
        <a:bodyPr/>
        <a:lstStyle/>
        <a:p>
          <a:endParaRPr lang="ru-RU"/>
        </a:p>
      </dgm:t>
    </dgm:pt>
    <dgm:pt modelId="{045926B4-BC43-479A-AF06-F11BFE3FD0A1}">
      <dgm:prSet phldrT="[Текст]" custT="1"/>
      <dgm:spPr/>
      <dgm:t>
        <a:bodyPr/>
        <a:lstStyle/>
        <a:p>
          <a:r>
            <a:rPr lang="ru-RU" sz="16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Порядочность</a:t>
          </a:r>
          <a:endParaRPr lang="ru-RU" sz="16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534CEAC5-E10B-47FC-AF86-5CF2AF8460E9}" type="parTrans" cxnId="{6B399109-912F-4EE2-84B1-5A7940512C38}">
      <dgm:prSet/>
      <dgm:spPr/>
      <dgm:t>
        <a:bodyPr/>
        <a:lstStyle/>
        <a:p>
          <a:endParaRPr lang="ru-RU"/>
        </a:p>
      </dgm:t>
    </dgm:pt>
    <dgm:pt modelId="{15D9B3AC-50D2-4402-BFAB-EC7C195A7336}" type="sibTrans" cxnId="{6B399109-912F-4EE2-84B1-5A7940512C38}">
      <dgm:prSet/>
      <dgm:spPr/>
      <dgm:t>
        <a:bodyPr/>
        <a:lstStyle/>
        <a:p>
          <a:endParaRPr lang="ru-RU"/>
        </a:p>
      </dgm:t>
    </dgm:pt>
    <dgm:pt modelId="{BC2CDDEF-BF71-4C83-BB08-BB9A2BE719D9}">
      <dgm:prSet phldrT="[Текст]" custT="1"/>
      <dgm:spPr/>
      <dgm:t>
        <a:bodyPr/>
        <a:lstStyle/>
        <a:p>
          <a:r>
            <a:rPr lang="ru-RU" sz="16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Независимость от финансового интереса</a:t>
          </a:r>
          <a:endParaRPr lang="ru-RU" sz="16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AD92273E-13C2-4B19-819C-3461C0AD1BC9}" type="parTrans" cxnId="{23BA6902-7BF6-4ACF-8216-4E62D52AEF96}">
      <dgm:prSet/>
      <dgm:spPr/>
      <dgm:t>
        <a:bodyPr/>
        <a:lstStyle/>
        <a:p>
          <a:endParaRPr lang="ru-RU"/>
        </a:p>
      </dgm:t>
    </dgm:pt>
    <dgm:pt modelId="{3413A0FC-31BF-401F-B457-01DC509B84AE}" type="sibTrans" cxnId="{23BA6902-7BF6-4ACF-8216-4E62D52AEF96}">
      <dgm:prSet/>
      <dgm:spPr/>
      <dgm:t>
        <a:bodyPr/>
        <a:lstStyle/>
        <a:p>
          <a:endParaRPr lang="ru-RU"/>
        </a:p>
      </dgm:t>
    </dgm:pt>
    <dgm:pt modelId="{A9EF8BED-C533-4F05-A249-05BF198733C9}">
      <dgm:prSet phldrT="[Текст]" custT="1"/>
      <dgm:spPr/>
      <dgm:t>
        <a:bodyPr/>
        <a:lstStyle/>
        <a:p>
          <a:r>
            <a:rPr lang="ru-RU" sz="18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Объективность</a:t>
          </a:r>
          <a:endParaRPr lang="ru-RU" sz="18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88FE3215-264D-4F5F-AC4B-7DA33D2580EC}" type="parTrans" cxnId="{8559C1F4-7170-4611-8FC8-E34F7C0EFAB5}">
      <dgm:prSet/>
      <dgm:spPr/>
      <dgm:t>
        <a:bodyPr/>
        <a:lstStyle/>
        <a:p>
          <a:endParaRPr lang="ru-RU"/>
        </a:p>
      </dgm:t>
    </dgm:pt>
    <dgm:pt modelId="{944184CB-AF83-4C47-9892-2EB24B758610}" type="sibTrans" cxnId="{8559C1F4-7170-4611-8FC8-E34F7C0EFAB5}">
      <dgm:prSet/>
      <dgm:spPr/>
      <dgm:t>
        <a:bodyPr/>
        <a:lstStyle/>
        <a:p>
          <a:endParaRPr lang="ru-RU"/>
        </a:p>
      </dgm:t>
    </dgm:pt>
    <dgm:pt modelId="{89FB3D33-4CE6-46E4-8407-ABF4D0D368DF}">
      <dgm:prSet phldrT="[Текст]" custT="1"/>
      <dgm:spPr/>
      <dgm:t>
        <a:bodyPr/>
        <a:lstStyle/>
        <a:p>
          <a:r>
            <a:rPr lang="ru-RU" sz="16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Ответственность</a:t>
          </a:r>
          <a:endParaRPr lang="ru-RU" sz="11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2D69C7BD-7A12-4DE8-893E-2C7B39321B5B}" type="parTrans" cxnId="{3233A2F0-2271-4D97-B658-B52F613FCC37}">
      <dgm:prSet/>
      <dgm:spPr/>
      <dgm:t>
        <a:bodyPr/>
        <a:lstStyle/>
        <a:p>
          <a:endParaRPr lang="ru-RU"/>
        </a:p>
      </dgm:t>
    </dgm:pt>
    <dgm:pt modelId="{19AE3F80-F248-4FC8-BAE3-6D95D4A5956F}" type="sibTrans" cxnId="{3233A2F0-2271-4D97-B658-B52F613FCC37}">
      <dgm:prSet/>
      <dgm:spPr/>
      <dgm:t>
        <a:bodyPr/>
        <a:lstStyle/>
        <a:p>
          <a:endParaRPr lang="ru-RU"/>
        </a:p>
      </dgm:t>
    </dgm:pt>
    <dgm:pt modelId="{15099C6E-8E4B-4999-A47A-2850C5DEF0E4}">
      <dgm:prSet phldrT="[Текст]" custT="1"/>
      <dgm:spPr/>
      <dgm:t>
        <a:bodyPr/>
        <a:lstStyle/>
        <a:p>
          <a:r>
            <a:rPr lang="ru-RU" sz="16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Открытость</a:t>
          </a:r>
          <a:endParaRPr lang="ru-RU" sz="11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5284DDB3-9DAF-4B1D-B965-320986260812}" type="parTrans" cxnId="{951A43DF-9DDF-49B0-BFB0-38E159AC5DAE}">
      <dgm:prSet/>
      <dgm:spPr/>
      <dgm:t>
        <a:bodyPr/>
        <a:lstStyle/>
        <a:p>
          <a:endParaRPr lang="ru-RU"/>
        </a:p>
      </dgm:t>
    </dgm:pt>
    <dgm:pt modelId="{5FFD671E-8638-42E0-874D-CE32ED402558}" type="sibTrans" cxnId="{951A43DF-9DDF-49B0-BFB0-38E159AC5DAE}">
      <dgm:prSet/>
      <dgm:spPr/>
      <dgm:t>
        <a:bodyPr/>
        <a:lstStyle/>
        <a:p>
          <a:endParaRPr lang="ru-RU"/>
        </a:p>
      </dgm:t>
    </dgm:pt>
    <dgm:pt modelId="{5A0719A6-C42B-4B86-9968-60360647379F}">
      <dgm:prSet phldrT="[Текст]" custT="1"/>
      <dgm:spPr/>
      <dgm:t>
        <a:bodyPr/>
        <a:lstStyle/>
        <a:p>
          <a:r>
            <a:rPr lang="ru-RU" sz="18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Профессионализм</a:t>
          </a:r>
          <a:endParaRPr lang="ru-RU" sz="11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DEC4A528-5519-466E-8CBC-FCEE66E7945F}" type="parTrans" cxnId="{BD72511D-0D8E-4FBE-971F-0B9CF17A145A}">
      <dgm:prSet/>
      <dgm:spPr/>
      <dgm:t>
        <a:bodyPr/>
        <a:lstStyle/>
        <a:p>
          <a:endParaRPr lang="ru-RU"/>
        </a:p>
      </dgm:t>
    </dgm:pt>
    <dgm:pt modelId="{A079721A-9D19-418A-8AC6-7075DFCF6F1E}" type="sibTrans" cxnId="{BD72511D-0D8E-4FBE-971F-0B9CF17A145A}">
      <dgm:prSet/>
      <dgm:spPr/>
      <dgm:t>
        <a:bodyPr/>
        <a:lstStyle/>
        <a:p>
          <a:endParaRPr lang="ru-RU"/>
        </a:p>
      </dgm:t>
    </dgm:pt>
    <dgm:pt modelId="{EAE00EA7-53C2-4EE8-B7E1-6194C27F49B7}">
      <dgm:prSet phldrT="[Текст]" custT="1"/>
      <dgm:spPr/>
      <dgm:t>
        <a:bodyPr/>
        <a:lstStyle/>
        <a:p>
          <a:r>
            <a:rPr lang="ru-RU" sz="18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Совесть</a:t>
          </a:r>
          <a:endParaRPr lang="ru-RU" sz="11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FBAA4D27-6AE0-4C82-867C-D8BCEF81FB30}" type="parTrans" cxnId="{BD35CB8E-C68A-42B1-A7D2-4B67ACA0C5FD}">
      <dgm:prSet/>
      <dgm:spPr/>
      <dgm:t>
        <a:bodyPr/>
        <a:lstStyle/>
        <a:p>
          <a:endParaRPr lang="ru-RU"/>
        </a:p>
      </dgm:t>
    </dgm:pt>
    <dgm:pt modelId="{66B64F42-0972-4D93-B524-090FB094F078}" type="sibTrans" cxnId="{BD35CB8E-C68A-42B1-A7D2-4B67ACA0C5FD}">
      <dgm:prSet/>
      <dgm:spPr/>
      <dgm:t>
        <a:bodyPr/>
        <a:lstStyle/>
        <a:p>
          <a:endParaRPr lang="ru-RU"/>
        </a:p>
      </dgm:t>
    </dgm:pt>
    <dgm:pt modelId="{96BFC39E-4C15-4648-9474-DE94B755C8A8}">
      <dgm:prSet phldrT="[Текст]" custT="1"/>
      <dgm:spPr/>
      <dgm:t>
        <a:bodyPr/>
        <a:lstStyle/>
        <a:p>
          <a:r>
            <a:rPr lang="ru-RU" sz="16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Справедливость</a:t>
          </a:r>
          <a:endParaRPr lang="ru-RU" sz="16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46D8262B-6BF5-4EC0-A0B7-01BAC3759764}" type="parTrans" cxnId="{4D1D8430-DD22-4872-ADF4-4C3A3B94E270}">
      <dgm:prSet/>
      <dgm:spPr/>
      <dgm:t>
        <a:bodyPr/>
        <a:lstStyle/>
        <a:p>
          <a:endParaRPr lang="ru-RU"/>
        </a:p>
      </dgm:t>
    </dgm:pt>
    <dgm:pt modelId="{A227E02E-6E06-4503-A8CD-B71B41E2BC05}" type="sibTrans" cxnId="{4D1D8430-DD22-4872-ADF4-4C3A3B94E270}">
      <dgm:prSet/>
      <dgm:spPr/>
      <dgm:t>
        <a:bodyPr/>
        <a:lstStyle/>
        <a:p>
          <a:endParaRPr lang="ru-RU"/>
        </a:p>
      </dgm:t>
    </dgm:pt>
    <dgm:pt modelId="{E40AFF67-C414-4A53-8122-36CC1A175108}">
      <dgm:prSet phldrT="[Текст]" custT="1"/>
      <dgm:spPr/>
      <dgm:t>
        <a:bodyPr/>
        <a:lstStyle/>
        <a:p>
          <a:r>
            <a:rPr lang="ru-RU" sz="16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Профессионально-нравственная культура</a:t>
          </a:r>
          <a:endParaRPr lang="ru-RU" sz="16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2426BCA0-2219-4141-AD56-E546A79C35D2}" type="parTrans" cxnId="{AC74F307-B20D-4BBA-9F97-BA3DE19D6F9F}">
      <dgm:prSet/>
      <dgm:spPr/>
      <dgm:t>
        <a:bodyPr/>
        <a:lstStyle/>
        <a:p>
          <a:endParaRPr lang="ru-RU"/>
        </a:p>
      </dgm:t>
    </dgm:pt>
    <dgm:pt modelId="{A73F9718-93D9-4F6D-B483-F2AB7FBC8165}" type="sibTrans" cxnId="{AC74F307-B20D-4BBA-9F97-BA3DE19D6F9F}">
      <dgm:prSet/>
      <dgm:spPr/>
      <dgm:t>
        <a:bodyPr/>
        <a:lstStyle/>
        <a:p>
          <a:endParaRPr lang="ru-RU"/>
        </a:p>
      </dgm:t>
    </dgm:pt>
    <dgm:pt modelId="{AB539E5A-694B-45F0-88FF-82BC9748E967}">
      <dgm:prSet phldrT="[Текст]" custT="1"/>
      <dgm:spPr/>
      <dgm:t>
        <a:bodyPr/>
        <a:lstStyle/>
        <a:p>
          <a:r>
            <a:rPr lang="ru-RU" sz="18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Толерантность</a:t>
          </a:r>
          <a:endParaRPr lang="ru-RU" sz="18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AB9D806D-4E0E-4A4C-8F89-C868A705CD8F}" type="parTrans" cxnId="{495799A9-4BCB-402F-B632-57644A51A6FB}">
      <dgm:prSet/>
      <dgm:spPr/>
      <dgm:t>
        <a:bodyPr/>
        <a:lstStyle/>
        <a:p>
          <a:endParaRPr lang="ru-RU"/>
        </a:p>
      </dgm:t>
    </dgm:pt>
    <dgm:pt modelId="{DE949531-9902-4AA6-ABC7-789DFCBC5504}" type="sibTrans" cxnId="{495799A9-4BCB-402F-B632-57644A51A6FB}">
      <dgm:prSet/>
      <dgm:spPr/>
      <dgm:t>
        <a:bodyPr/>
        <a:lstStyle/>
        <a:p>
          <a:endParaRPr lang="ru-RU"/>
        </a:p>
      </dgm:t>
    </dgm:pt>
    <dgm:pt modelId="{E08E1E0D-36C4-4914-9728-029E5147F110}">
      <dgm:prSet phldrT="[Текст]" custT="1"/>
      <dgm:spPr/>
      <dgm:t>
        <a:bodyPr/>
        <a:lstStyle/>
        <a:p>
          <a:r>
            <a:rPr lang="ru-RU" sz="18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Чувство долга</a:t>
          </a:r>
          <a:endParaRPr lang="ru-RU" sz="18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9C176532-653B-40B7-BC67-B702105438F3}" type="parTrans" cxnId="{E7B09006-7848-4D3B-9590-D79F3D232697}">
      <dgm:prSet/>
      <dgm:spPr/>
      <dgm:t>
        <a:bodyPr/>
        <a:lstStyle/>
        <a:p>
          <a:endParaRPr lang="ru-RU"/>
        </a:p>
      </dgm:t>
    </dgm:pt>
    <dgm:pt modelId="{81C0B95E-F90A-4E0D-A251-623E43864302}" type="sibTrans" cxnId="{E7B09006-7848-4D3B-9590-D79F3D232697}">
      <dgm:prSet/>
      <dgm:spPr/>
      <dgm:t>
        <a:bodyPr/>
        <a:lstStyle/>
        <a:p>
          <a:endParaRPr lang="ru-RU"/>
        </a:p>
      </dgm:t>
    </dgm:pt>
    <dgm:pt modelId="{2FE7F0AE-3C24-4328-86AC-DD9296E540D9}">
      <dgm:prSet phldrT="[Текст]" custT="1"/>
      <dgm:spPr/>
      <dgm:t>
        <a:bodyPr/>
        <a:lstStyle/>
        <a:p>
          <a:r>
            <a:rPr lang="ru-RU" sz="1800" b="0" i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Беспристрастность</a:t>
          </a:r>
          <a:endParaRPr lang="ru-RU" sz="18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2FF61EAF-EAFF-40D2-A9EC-70B9A8BE2637}" type="parTrans" cxnId="{9CB54406-CC1C-4F47-BC4F-6D005BEB1CA0}">
      <dgm:prSet/>
      <dgm:spPr/>
      <dgm:t>
        <a:bodyPr/>
        <a:lstStyle/>
        <a:p>
          <a:endParaRPr lang="ru-RU"/>
        </a:p>
      </dgm:t>
    </dgm:pt>
    <dgm:pt modelId="{6F522EEA-6843-4558-84E1-5C251EEFF429}" type="sibTrans" cxnId="{9CB54406-CC1C-4F47-BC4F-6D005BEB1CA0}">
      <dgm:prSet/>
      <dgm:spPr/>
      <dgm:t>
        <a:bodyPr/>
        <a:lstStyle/>
        <a:p>
          <a:endParaRPr lang="ru-RU"/>
        </a:p>
      </dgm:t>
    </dgm:pt>
    <dgm:pt modelId="{FCB00840-3D01-4D3A-8C23-69D015FE000B}" type="pres">
      <dgm:prSet presAssocID="{E151315B-680A-4186-A99A-8CA1F41BDEF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AC15CF0-D9C1-4078-873F-E5EED1947A7C}" type="pres">
      <dgm:prSet presAssocID="{DBDD7E58-6F4F-4273-A4FC-03ECE0E76097}" presName="centerShape" presStyleLbl="node0" presStyleIdx="0" presStyleCnt="1" custScaleX="171183" custScaleY="156784" custLinFactNeighborX="-1216" custLinFactNeighborY="-1914"/>
      <dgm:spPr/>
      <dgm:t>
        <a:bodyPr/>
        <a:lstStyle/>
        <a:p>
          <a:endParaRPr lang="ru-RU"/>
        </a:p>
      </dgm:t>
    </dgm:pt>
    <dgm:pt modelId="{1C7CEC11-5114-44C2-8714-9ABA6EFCEF7E}" type="pres">
      <dgm:prSet presAssocID="{534CEAC5-E10B-47FC-AF86-5CF2AF8460E9}" presName="parTrans" presStyleLbl="sibTrans2D1" presStyleIdx="0" presStyleCnt="12" custScaleX="135482"/>
      <dgm:spPr/>
      <dgm:t>
        <a:bodyPr/>
        <a:lstStyle/>
        <a:p>
          <a:endParaRPr lang="ru-RU"/>
        </a:p>
      </dgm:t>
    </dgm:pt>
    <dgm:pt modelId="{A17F1918-C93A-478F-9EEC-1AB107AA2BA6}" type="pres">
      <dgm:prSet presAssocID="{534CEAC5-E10B-47FC-AF86-5CF2AF8460E9}" presName="connectorText" presStyleLbl="sibTrans2D1" presStyleIdx="0" presStyleCnt="12"/>
      <dgm:spPr/>
      <dgm:t>
        <a:bodyPr/>
        <a:lstStyle/>
        <a:p>
          <a:endParaRPr lang="ru-RU"/>
        </a:p>
      </dgm:t>
    </dgm:pt>
    <dgm:pt modelId="{139BBBFB-8440-4952-B212-71C527AD3CC7}" type="pres">
      <dgm:prSet presAssocID="{045926B4-BC43-479A-AF06-F11BFE3FD0A1}" presName="node" presStyleLbl="node1" presStyleIdx="0" presStyleCnt="12" custScaleX="153764" custScaleY="136630" custRadScaleRad="98085" custRadScaleInc="-1555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892FFE-F379-4307-B9AB-078EB0710F6B}" type="pres">
      <dgm:prSet presAssocID="{AD92273E-13C2-4B19-819C-3461C0AD1BC9}" presName="parTrans" presStyleLbl="sibTrans2D1" presStyleIdx="1" presStyleCnt="12"/>
      <dgm:spPr/>
      <dgm:t>
        <a:bodyPr/>
        <a:lstStyle/>
        <a:p>
          <a:endParaRPr lang="ru-RU"/>
        </a:p>
      </dgm:t>
    </dgm:pt>
    <dgm:pt modelId="{A1D2623E-7367-4849-8FF7-BDC3EDF5B68E}" type="pres">
      <dgm:prSet presAssocID="{AD92273E-13C2-4B19-819C-3461C0AD1BC9}" presName="connectorText" presStyleLbl="sibTrans2D1" presStyleIdx="1" presStyleCnt="12"/>
      <dgm:spPr/>
      <dgm:t>
        <a:bodyPr/>
        <a:lstStyle/>
        <a:p>
          <a:endParaRPr lang="ru-RU"/>
        </a:p>
      </dgm:t>
    </dgm:pt>
    <dgm:pt modelId="{580C6670-CAE7-4C5E-AB82-164206C3BD7B}" type="pres">
      <dgm:prSet presAssocID="{BC2CDDEF-BF71-4C83-BB08-BB9A2BE719D9}" presName="node" presStyleLbl="node1" presStyleIdx="1" presStyleCnt="12" custScaleX="153764" custScaleY="144513" custRadScaleRad="106348" custRadScaleInc="133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C31BC9-A8DC-420B-9B01-0C26BFFD6EAF}" type="pres">
      <dgm:prSet presAssocID="{88FE3215-264D-4F5F-AC4B-7DA33D2580EC}" presName="parTrans" presStyleLbl="sibTrans2D1" presStyleIdx="2" presStyleCnt="12"/>
      <dgm:spPr/>
      <dgm:t>
        <a:bodyPr/>
        <a:lstStyle/>
        <a:p>
          <a:endParaRPr lang="ru-RU"/>
        </a:p>
      </dgm:t>
    </dgm:pt>
    <dgm:pt modelId="{AD6AEC81-CD9A-4A31-A837-46CE65F37F86}" type="pres">
      <dgm:prSet presAssocID="{88FE3215-264D-4F5F-AC4B-7DA33D2580EC}" presName="connectorText" presStyleLbl="sibTrans2D1" presStyleIdx="2" presStyleCnt="12"/>
      <dgm:spPr/>
      <dgm:t>
        <a:bodyPr/>
        <a:lstStyle/>
        <a:p>
          <a:endParaRPr lang="ru-RU"/>
        </a:p>
      </dgm:t>
    </dgm:pt>
    <dgm:pt modelId="{5D6F650B-31C5-4F18-8F01-375030CBAE8D}" type="pres">
      <dgm:prSet presAssocID="{A9EF8BED-C533-4F05-A249-05BF198733C9}" presName="node" presStyleLbl="node1" presStyleIdx="2" presStyleCnt="12" custScaleX="153764" custScaleY="144513" custRadScaleRad="91087" custRadScaleInc="161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80F714-C017-4DD2-B215-E1B1530B64D5}" type="pres">
      <dgm:prSet presAssocID="{2D69C7BD-7A12-4DE8-893E-2C7B39321B5B}" presName="parTrans" presStyleLbl="sibTrans2D1" presStyleIdx="3" presStyleCnt="12"/>
      <dgm:spPr/>
      <dgm:t>
        <a:bodyPr/>
        <a:lstStyle/>
        <a:p>
          <a:endParaRPr lang="ru-RU"/>
        </a:p>
      </dgm:t>
    </dgm:pt>
    <dgm:pt modelId="{E3A67718-2C1A-42F5-B968-DFF25BAD73F3}" type="pres">
      <dgm:prSet presAssocID="{2D69C7BD-7A12-4DE8-893E-2C7B39321B5B}" presName="connectorText" presStyleLbl="sibTrans2D1" presStyleIdx="3" presStyleCnt="12"/>
      <dgm:spPr/>
      <dgm:t>
        <a:bodyPr/>
        <a:lstStyle/>
        <a:p>
          <a:endParaRPr lang="ru-RU"/>
        </a:p>
      </dgm:t>
    </dgm:pt>
    <dgm:pt modelId="{A7E74BA9-03C7-47A8-80D6-21B8532C7270}" type="pres">
      <dgm:prSet presAssocID="{89FB3D33-4CE6-46E4-8407-ABF4D0D368DF}" presName="node" presStyleLbl="node1" presStyleIdx="3" presStyleCnt="12" custScaleX="153764" custScaleY="1445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F50F4D-EDE9-442D-AA1E-6F1856C06D50}" type="pres">
      <dgm:prSet presAssocID="{5284DDB3-9DAF-4B1D-B965-320986260812}" presName="parTrans" presStyleLbl="sibTrans2D1" presStyleIdx="4" presStyleCnt="12"/>
      <dgm:spPr/>
      <dgm:t>
        <a:bodyPr/>
        <a:lstStyle/>
        <a:p>
          <a:endParaRPr lang="ru-RU"/>
        </a:p>
      </dgm:t>
    </dgm:pt>
    <dgm:pt modelId="{67C08C31-39C7-4124-99FC-89A8ACB4B6C9}" type="pres">
      <dgm:prSet presAssocID="{5284DDB3-9DAF-4B1D-B965-320986260812}" presName="connectorText" presStyleLbl="sibTrans2D1" presStyleIdx="4" presStyleCnt="12"/>
      <dgm:spPr/>
      <dgm:t>
        <a:bodyPr/>
        <a:lstStyle/>
        <a:p>
          <a:endParaRPr lang="ru-RU"/>
        </a:p>
      </dgm:t>
    </dgm:pt>
    <dgm:pt modelId="{F1F3DDAD-1189-4A19-8E5B-F31585CD2D91}" type="pres">
      <dgm:prSet presAssocID="{15099C6E-8E4B-4999-A47A-2850C5DEF0E4}" presName="node" presStyleLbl="node1" presStyleIdx="4" presStyleCnt="12" custScaleX="153764" custScaleY="144513" custRadScaleRad="110832" custRadScaleInc="-3035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F992498-A11E-4692-89E4-EE40FCBB144D}" type="pres">
      <dgm:prSet presAssocID="{DEC4A528-5519-466E-8CBC-FCEE66E7945F}" presName="parTrans" presStyleLbl="sibTrans2D1" presStyleIdx="5" presStyleCnt="12"/>
      <dgm:spPr/>
      <dgm:t>
        <a:bodyPr/>
        <a:lstStyle/>
        <a:p>
          <a:endParaRPr lang="ru-RU"/>
        </a:p>
      </dgm:t>
    </dgm:pt>
    <dgm:pt modelId="{1B4D094F-6243-4EC2-8E5D-9696143439E6}" type="pres">
      <dgm:prSet presAssocID="{DEC4A528-5519-466E-8CBC-FCEE66E7945F}" presName="connectorText" presStyleLbl="sibTrans2D1" presStyleIdx="5" presStyleCnt="12"/>
      <dgm:spPr/>
      <dgm:t>
        <a:bodyPr/>
        <a:lstStyle/>
        <a:p>
          <a:endParaRPr lang="ru-RU"/>
        </a:p>
      </dgm:t>
    </dgm:pt>
    <dgm:pt modelId="{5562C813-3461-44DF-AB02-B2206D997FB2}" type="pres">
      <dgm:prSet presAssocID="{5A0719A6-C42B-4B86-9968-60360647379F}" presName="node" presStyleLbl="node1" presStyleIdx="5" presStyleCnt="12" custScaleX="153764" custScaleY="144513" custRadScaleRad="106330" custRadScaleInc="-4081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9207B96-B114-4610-BFB2-A06F2722F3AD}" type="pres">
      <dgm:prSet presAssocID="{FBAA4D27-6AE0-4C82-867C-D8BCEF81FB30}" presName="parTrans" presStyleLbl="sibTrans2D1" presStyleIdx="6" presStyleCnt="12" custAng="262257"/>
      <dgm:spPr/>
      <dgm:t>
        <a:bodyPr/>
        <a:lstStyle/>
        <a:p>
          <a:endParaRPr lang="ru-RU"/>
        </a:p>
      </dgm:t>
    </dgm:pt>
    <dgm:pt modelId="{17380F08-E58E-47BF-AAEE-CE437A58F8E4}" type="pres">
      <dgm:prSet presAssocID="{FBAA4D27-6AE0-4C82-867C-D8BCEF81FB30}" presName="connectorText" presStyleLbl="sibTrans2D1" presStyleIdx="6" presStyleCnt="12"/>
      <dgm:spPr/>
      <dgm:t>
        <a:bodyPr/>
        <a:lstStyle/>
        <a:p>
          <a:endParaRPr lang="ru-RU"/>
        </a:p>
      </dgm:t>
    </dgm:pt>
    <dgm:pt modelId="{6E88E5A1-3EEF-4CDF-8DF6-A7F8F0B9B9A1}" type="pres">
      <dgm:prSet presAssocID="{EAE00EA7-53C2-4EE8-B7E1-6194C27F49B7}" presName="node" presStyleLbl="node1" presStyleIdx="6" presStyleCnt="12" custScaleX="153764" custScaleY="144513" custRadScaleRad="97094" custRadScaleInc="-2074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7DC3871-3823-46E6-9D53-53DF5F9C10C2}" type="pres">
      <dgm:prSet presAssocID="{46D8262B-6BF5-4EC0-A0B7-01BAC3759764}" presName="parTrans" presStyleLbl="sibTrans2D1" presStyleIdx="7" presStyleCnt="12"/>
      <dgm:spPr/>
      <dgm:t>
        <a:bodyPr/>
        <a:lstStyle/>
        <a:p>
          <a:endParaRPr lang="ru-RU"/>
        </a:p>
      </dgm:t>
    </dgm:pt>
    <dgm:pt modelId="{0498434A-D8F6-4E6B-8EEC-6595EA2C27FA}" type="pres">
      <dgm:prSet presAssocID="{46D8262B-6BF5-4EC0-A0B7-01BAC3759764}" presName="connectorText" presStyleLbl="sibTrans2D1" presStyleIdx="7" presStyleCnt="12"/>
      <dgm:spPr/>
      <dgm:t>
        <a:bodyPr/>
        <a:lstStyle/>
        <a:p>
          <a:endParaRPr lang="ru-RU"/>
        </a:p>
      </dgm:t>
    </dgm:pt>
    <dgm:pt modelId="{A62917DC-E681-4564-8B76-AE3A47ECCC2B}" type="pres">
      <dgm:prSet presAssocID="{96BFC39E-4C15-4648-9474-DE94B755C8A8}" presName="node" presStyleLbl="node1" presStyleIdx="7" presStyleCnt="12" custScaleX="153764" custScaleY="1445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3FFA86-A86A-41F7-B892-123994E8AF64}" type="pres">
      <dgm:prSet presAssocID="{AB9D806D-4E0E-4A4C-8F89-C868A705CD8F}" presName="parTrans" presStyleLbl="sibTrans2D1" presStyleIdx="8" presStyleCnt="12"/>
      <dgm:spPr/>
      <dgm:t>
        <a:bodyPr/>
        <a:lstStyle/>
        <a:p>
          <a:endParaRPr lang="ru-RU"/>
        </a:p>
      </dgm:t>
    </dgm:pt>
    <dgm:pt modelId="{D62D6D99-9823-4A53-990C-3066B42FF9DE}" type="pres">
      <dgm:prSet presAssocID="{AB9D806D-4E0E-4A4C-8F89-C868A705CD8F}" presName="connectorText" presStyleLbl="sibTrans2D1" presStyleIdx="8" presStyleCnt="12"/>
      <dgm:spPr/>
      <dgm:t>
        <a:bodyPr/>
        <a:lstStyle/>
        <a:p>
          <a:endParaRPr lang="ru-RU"/>
        </a:p>
      </dgm:t>
    </dgm:pt>
    <dgm:pt modelId="{1CF4E825-2CBA-431E-A288-EBD00A84A9EE}" type="pres">
      <dgm:prSet presAssocID="{AB539E5A-694B-45F0-88FF-82BC9748E967}" presName="node" presStyleLbl="node1" presStyleIdx="8" presStyleCnt="12" custScaleX="153764" custScaleY="1445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3CF30A-C729-459D-8DD0-50B1CFC9CEF2}" type="pres">
      <dgm:prSet presAssocID="{2426BCA0-2219-4141-AD56-E546A79C35D2}" presName="parTrans" presStyleLbl="sibTrans2D1" presStyleIdx="9" presStyleCnt="12"/>
      <dgm:spPr/>
      <dgm:t>
        <a:bodyPr/>
        <a:lstStyle/>
        <a:p>
          <a:endParaRPr lang="ru-RU"/>
        </a:p>
      </dgm:t>
    </dgm:pt>
    <dgm:pt modelId="{A44FACF9-7BB4-4AF7-B85D-2133FF128FD1}" type="pres">
      <dgm:prSet presAssocID="{2426BCA0-2219-4141-AD56-E546A79C35D2}" presName="connectorText" presStyleLbl="sibTrans2D1" presStyleIdx="9" presStyleCnt="12"/>
      <dgm:spPr/>
      <dgm:t>
        <a:bodyPr/>
        <a:lstStyle/>
        <a:p>
          <a:endParaRPr lang="ru-RU"/>
        </a:p>
      </dgm:t>
    </dgm:pt>
    <dgm:pt modelId="{D8578447-A1D1-4AE4-8752-2B4463456B02}" type="pres">
      <dgm:prSet presAssocID="{E40AFF67-C414-4A53-8122-36CC1A175108}" presName="node" presStyleLbl="node1" presStyleIdx="9" presStyleCnt="12" custScaleX="153764" custScaleY="1445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92BBCC-E37D-4196-A556-7451208E0F1F}" type="pres">
      <dgm:prSet presAssocID="{9C176532-653B-40B7-BC67-B702105438F3}" presName="parTrans" presStyleLbl="sibTrans2D1" presStyleIdx="10" presStyleCnt="12"/>
      <dgm:spPr/>
      <dgm:t>
        <a:bodyPr/>
        <a:lstStyle/>
        <a:p>
          <a:endParaRPr lang="ru-RU"/>
        </a:p>
      </dgm:t>
    </dgm:pt>
    <dgm:pt modelId="{AEE2E233-214B-4919-8050-D5A373CEFB0C}" type="pres">
      <dgm:prSet presAssocID="{9C176532-653B-40B7-BC67-B702105438F3}" presName="connectorText" presStyleLbl="sibTrans2D1" presStyleIdx="10" presStyleCnt="12"/>
      <dgm:spPr/>
      <dgm:t>
        <a:bodyPr/>
        <a:lstStyle/>
        <a:p>
          <a:endParaRPr lang="ru-RU"/>
        </a:p>
      </dgm:t>
    </dgm:pt>
    <dgm:pt modelId="{076FFBE7-352A-452C-B394-F9C2042AD5F1}" type="pres">
      <dgm:prSet presAssocID="{E08E1E0D-36C4-4914-9728-029E5147F110}" presName="node" presStyleLbl="node1" presStyleIdx="10" presStyleCnt="12" custScaleX="153764" custScaleY="144513" custRadScaleRad="115358" custRadScaleInc="-2139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28D7D59-3449-4947-8EAA-E42CF5916960}" type="pres">
      <dgm:prSet presAssocID="{2FF61EAF-EAFF-40D2-A9EC-70B9A8BE2637}" presName="parTrans" presStyleLbl="sibTrans2D1" presStyleIdx="11" presStyleCnt="12"/>
      <dgm:spPr/>
      <dgm:t>
        <a:bodyPr/>
        <a:lstStyle/>
        <a:p>
          <a:endParaRPr lang="ru-RU"/>
        </a:p>
      </dgm:t>
    </dgm:pt>
    <dgm:pt modelId="{1127BAEF-B4A5-4F1D-B493-114D8B7455B3}" type="pres">
      <dgm:prSet presAssocID="{2FF61EAF-EAFF-40D2-A9EC-70B9A8BE2637}" presName="connectorText" presStyleLbl="sibTrans2D1" presStyleIdx="11" presStyleCnt="12"/>
      <dgm:spPr/>
      <dgm:t>
        <a:bodyPr/>
        <a:lstStyle/>
        <a:p>
          <a:endParaRPr lang="ru-RU"/>
        </a:p>
      </dgm:t>
    </dgm:pt>
    <dgm:pt modelId="{7BA49AAE-60A8-419C-8EA5-0E447514E72F}" type="pres">
      <dgm:prSet presAssocID="{2FE7F0AE-3C24-4328-86AC-DD9296E540D9}" presName="node" presStyleLbl="node1" presStyleIdx="11" presStyleCnt="12" custScaleX="153764" custScaleY="144513" custRadScaleRad="112119" custRadScaleInc="-386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7A7FCD3-37A4-42AA-99E4-FA68296FF765}" type="presOf" srcId="{E08E1E0D-36C4-4914-9728-029E5147F110}" destId="{076FFBE7-352A-452C-B394-F9C2042AD5F1}" srcOrd="0" destOrd="0" presId="urn:microsoft.com/office/officeart/2005/8/layout/radial5"/>
    <dgm:cxn modelId="{3C1F7401-7549-4C9C-A034-4468DE9983A7}" type="presOf" srcId="{2426BCA0-2219-4141-AD56-E546A79C35D2}" destId="{A44FACF9-7BB4-4AF7-B85D-2133FF128FD1}" srcOrd="1" destOrd="0" presId="urn:microsoft.com/office/officeart/2005/8/layout/radial5"/>
    <dgm:cxn modelId="{52F2D1CE-C3DB-4C6D-8A48-022D52025575}" srcId="{E151315B-680A-4186-A99A-8CA1F41BDEFB}" destId="{DBDD7E58-6F4F-4273-A4FC-03ECE0E76097}" srcOrd="0" destOrd="0" parTransId="{D6806C3A-6FB6-40EE-BEDF-B5C5A700C31D}" sibTransId="{19B0DB13-0FE2-4DA5-AE83-4B8A7689BAE0}"/>
    <dgm:cxn modelId="{F245C333-DB5E-434F-8112-B8BCACC4A862}" type="presOf" srcId="{5A0719A6-C42B-4B86-9968-60360647379F}" destId="{5562C813-3461-44DF-AB02-B2206D997FB2}" srcOrd="0" destOrd="0" presId="urn:microsoft.com/office/officeart/2005/8/layout/radial5"/>
    <dgm:cxn modelId="{DCF3B85C-43F0-481D-809B-50F4125B1BB0}" type="presOf" srcId="{AD92273E-13C2-4B19-819C-3461C0AD1BC9}" destId="{18892FFE-F379-4307-B9AB-078EB0710F6B}" srcOrd="0" destOrd="0" presId="urn:microsoft.com/office/officeart/2005/8/layout/radial5"/>
    <dgm:cxn modelId="{D114A392-3A33-42BE-8E8A-C430BA851CA9}" type="presOf" srcId="{5284DDB3-9DAF-4B1D-B965-320986260812}" destId="{67C08C31-39C7-4124-99FC-89A8ACB4B6C9}" srcOrd="1" destOrd="0" presId="urn:microsoft.com/office/officeart/2005/8/layout/radial5"/>
    <dgm:cxn modelId="{D5E153AC-4346-4C5A-BDC5-1C4A143E81E7}" type="presOf" srcId="{E40AFF67-C414-4A53-8122-36CC1A175108}" destId="{D8578447-A1D1-4AE4-8752-2B4463456B02}" srcOrd="0" destOrd="0" presId="urn:microsoft.com/office/officeart/2005/8/layout/radial5"/>
    <dgm:cxn modelId="{4377CF42-D5F3-49FF-A9CC-CD9CE85833D4}" type="presOf" srcId="{5284DDB3-9DAF-4B1D-B965-320986260812}" destId="{E7F50F4D-EDE9-442D-AA1E-6F1856C06D50}" srcOrd="0" destOrd="0" presId="urn:microsoft.com/office/officeart/2005/8/layout/radial5"/>
    <dgm:cxn modelId="{1E9513FF-3746-4104-9A9C-BEEEB2DCECF2}" type="presOf" srcId="{2FF61EAF-EAFF-40D2-A9EC-70B9A8BE2637}" destId="{1127BAEF-B4A5-4F1D-B493-114D8B7455B3}" srcOrd="1" destOrd="0" presId="urn:microsoft.com/office/officeart/2005/8/layout/radial5"/>
    <dgm:cxn modelId="{15345036-E2C5-42AA-873A-69367265D50F}" type="presOf" srcId="{2FE7F0AE-3C24-4328-86AC-DD9296E540D9}" destId="{7BA49AAE-60A8-419C-8EA5-0E447514E72F}" srcOrd="0" destOrd="0" presId="urn:microsoft.com/office/officeart/2005/8/layout/radial5"/>
    <dgm:cxn modelId="{2C8AF0EE-78DF-4B6F-9D7C-00FA7B897E3E}" type="presOf" srcId="{FBAA4D27-6AE0-4C82-867C-D8BCEF81FB30}" destId="{17380F08-E58E-47BF-AAEE-CE437A58F8E4}" srcOrd="1" destOrd="0" presId="urn:microsoft.com/office/officeart/2005/8/layout/radial5"/>
    <dgm:cxn modelId="{13E59CA2-7BF9-4CC5-8176-38E022A82DB6}" type="presOf" srcId="{96BFC39E-4C15-4648-9474-DE94B755C8A8}" destId="{A62917DC-E681-4564-8B76-AE3A47ECCC2B}" srcOrd="0" destOrd="0" presId="urn:microsoft.com/office/officeart/2005/8/layout/radial5"/>
    <dgm:cxn modelId="{35416BF1-ED30-4DEC-B3F0-6B79716B998E}" type="presOf" srcId="{2D69C7BD-7A12-4DE8-893E-2C7B39321B5B}" destId="{E3A67718-2C1A-42F5-B968-DFF25BAD73F3}" srcOrd="1" destOrd="0" presId="urn:microsoft.com/office/officeart/2005/8/layout/radial5"/>
    <dgm:cxn modelId="{7BBAE99F-D85D-494B-916F-5DD5450BCEA9}" type="presOf" srcId="{46D8262B-6BF5-4EC0-A0B7-01BAC3759764}" destId="{0498434A-D8F6-4E6B-8EEC-6595EA2C27FA}" srcOrd="1" destOrd="0" presId="urn:microsoft.com/office/officeart/2005/8/layout/radial5"/>
    <dgm:cxn modelId="{4D1D8430-DD22-4872-ADF4-4C3A3B94E270}" srcId="{DBDD7E58-6F4F-4273-A4FC-03ECE0E76097}" destId="{96BFC39E-4C15-4648-9474-DE94B755C8A8}" srcOrd="7" destOrd="0" parTransId="{46D8262B-6BF5-4EC0-A0B7-01BAC3759764}" sibTransId="{A227E02E-6E06-4503-A8CD-B71B41E2BC05}"/>
    <dgm:cxn modelId="{8DDC1196-5792-4E40-B20B-DCD11A19B237}" type="presOf" srcId="{534CEAC5-E10B-47FC-AF86-5CF2AF8460E9}" destId="{1C7CEC11-5114-44C2-8714-9ABA6EFCEF7E}" srcOrd="0" destOrd="0" presId="urn:microsoft.com/office/officeart/2005/8/layout/radial5"/>
    <dgm:cxn modelId="{253AA91A-B765-465A-9E9E-21D01F573C45}" type="presOf" srcId="{AB9D806D-4E0E-4A4C-8F89-C868A705CD8F}" destId="{6D3FFA86-A86A-41F7-B892-123994E8AF64}" srcOrd="0" destOrd="0" presId="urn:microsoft.com/office/officeart/2005/8/layout/radial5"/>
    <dgm:cxn modelId="{E7B09006-7848-4D3B-9590-D79F3D232697}" srcId="{DBDD7E58-6F4F-4273-A4FC-03ECE0E76097}" destId="{E08E1E0D-36C4-4914-9728-029E5147F110}" srcOrd="10" destOrd="0" parTransId="{9C176532-653B-40B7-BC67-B702105438F3}" sibTransId="{81C0B95E-F90A-4E0D-A251-623E43864302}"/>
    <dgm:cxn modelId="{9DF04B10-A13E-422F-B519-7787C4032322}" type="presOf" srcId="{AD92273E-13C2-4B19-819C-3461C0AD1BC9}" destId="{A1D2623E-7367-4849-8FF7-BDC3EDF5B68E}" srcOrd="1" destOrd="0" presId="urn:microsoft.com/office/officeart/2005/8/layout/radial5"/>
    <dgm:cxn modelId="{F798932C-F13B-4F12-8FCE-8F8146B05271}" type="presOf" srcId="{AB539E5A-694B-45F0-88FF-82BC9748E967}" destId="{1CF4E825-2CBA-431E-A288-EBD00A84A9EE}" srcOrd="0" destOrd="0" presId="urn:microsoft.com/office/officeart/2005/8/layout/radial5"/>
    <dgm:cxn modelId="{D3FDDA75-3EBF-4534-B99D-975A96E8E3C1}" type="presOf" srcId="{2D69C7BD-7A12-4DE8-893E-2C7B39321B5B}" destId="{7580F714-C017-4DD2-B215-E1B1530B64D5}" srcOrd="0" destOrd="0" presId="urn:microsoft.com/office/officeart/2005/8/layout/radial5"/>
    <dgm:cxn modelId="{8559C1F4-7170-4611-8FC8-E34F7C0EFAB5}" srcId="{DBDD7E58-6F4F-4273-A4FC-03ECE0E76097}" destId="{A9EF8BED-C533-4F05-A249-05BF198733C9}" srcOrd="2" destOrd="0" parTransId="{88FE3215-264D-4F5F-AC4B-7DA33D2580EC}" sibTransId="{944184CB-AF83-4C47-9892-2EB24B758610}"/>
    <dgm:cxn modelId="{2E7B3AF7-F7DA-4B52-B7C0-894AE6724926}" type="presOf" srcId="{9C176532-653B-40B7-BC67-B702105438F3}" destId="{0392BBCC-E37D-4196-A556-7451208E0F1F}" srcOrd="0" destOrd="0" presId="urn:microsoft.com/office/officeart/2005/8/layout/radial5"/>
    <dgm:cxn modelId="{495799A9-4BCB-402F-B632-57644A51A6FB}" srcId="{DBDD7E58-6F4F-4273-A4FC-03ECE0E76097}" destId="{AB539E5A-694B-45F0-88FF-82BC9748E967}" srcOrd="8" destOrd="0" parTransId="{AB9D806D-4E0E-4A4C-8F89-C868A705CD8F}" sibTransId="{DE949531-9902-4AA6-ABC7-789DFCBC5504}"/>
    <dgm:cxn modelId="{1CCEC032-0A3B-47B2-BBAF-830775CAAA01}" type="presOf" srcId="{EAE00EA7-53C2-4EE8-B7E1-6194C27F49B7}" destId="{6E88E5A1-3EEF-4CDF-8DF6-A7F8F0B9B9A1}" srcOrd="0" destOrd="0" presId="urn:microsoft.com/office/officeart/2005/8/layout/radial5"/>
    <dgm:cxn modelId="{6B399109-912F-4EE2-84B1-5A7940512C38}" srcId="{DBDD7E58-6F4F-4273-A4FC-03ECE0E76097}" destId="{045926B4-BC43-479A-AF06-F11BFE3FD0A1}" srcOrd="0" destOrd="0" parTransId="{534CEAC5-E10B-47FC-AF86-5CF2AF8460E9}" sibTransId="{15D9B3AC-50D2-4402-BFAB-EC7C195A7336}"/>
    <dgm:cxn modelId="{0E1DAF37-2D48-43A7-B8A9-DBB49D1D5E62}" type="presOf" srcId="{534CEAC5-E10B-47FC-AF86-5CF2AF8460E9}" destId="{A17F1918-C93A-478F-9EEC-1AB107AA2BA6}" srcOrd="1" destOrd="0" presId="urn:microsoft.com/office/officeart/2005/8/layout/radial5"/>
    <dgm:cxn modelId="{90EBD3E5-3974-4183-AE3B-5B1CC7500AB8}" type="presOf" srcId="{AB9D806D-4E0E-4A4C-8F89-C868A705CD8F}" destId="{D62D6D99-9823-4A53-990C-3066B42FF9DE}" srcOrd="1" destOrd="0" presId="urn:microsoft.com/office/officeart/2005/8/layout/radial5"/>
    <dgm:cxn modelId="{D5847B0B-8BF0-4F84-9DB2-3AB8EACF70C6}" type="presOf" srcId="{A9EF8BED-C533-4F05-A249-05BF198733C9}" destId="{5D6F650B-31C5-4F18-8F01-375030CBAE8D}" srcOrd="0" destOrd="0" presId="urn:microsoft.com/office/officeart/2005/8/layout/radial5"/>
    <dgm:cxn modelId="{AC74F307-B20D-4BBA-9F97-BA3DE19D6F9F}" srcId="{DBDD7E58-6F4F-4273-A4FC-03ECE0E76097}" destId="{E40AFF67-C414-4A53-8122-36CC1A175108}" srcOrd="9" destOrd="0" parTransId="{2426BCA0-2219-4141-AD56-E546A79C35D2}" sibTransId="{A73F9718-93D9-4F6D-B483-F2AB7FBC8165}"/>
    <dgm:cxn modelId="{3233A2F0-2271-4D97-B658-B52F613FCC37}" srcId="{DBDD7E58-6F4F-4273-A4FC-03ECE0E76097}" destId="{89FB3D33-4CE6-46E4-8407-ABF4D0D368DF}" srcOrd="3" destOrd="0" parTransId="{2D69C7BD-7A12-4DE8-893E-2C7B39321B5B}" sibTransId="{19AE3F80-F248-4FC8-BAE3-6D95D4A5956F}"/>
    <dgm:cxn modelId="{BD35CB8E-C68A-42B1-A7D2-4B67ACA0C5FD}" srcId="{DBDD7E58-6F4F-4273-A4FC-03ECE0E76097}" destId="{EAE00EA7-53C2-4EE8-B7E1-6194C27F49B7}" srcOrd="6" destOrd="0" parTransId="{FBAA4D27-6AE0-4C82-867C-D8BCEF81FB30}" sibTransId="{66B64F42-0972-4D93-B524-090FB094F078}"/>
    <dgm:cxn modelId="{C8FA6FF3-37E9-4FF3-8399-65C8D586446D}" type="presOf" srcId="{9C176532-653B-40B7-BC67-B702105438F3}" destId="{AEE2E233-214B-4919-8050-D5A373CEFB0C}" srcOrd="1" destOrd="0" presId="urn:microsoft.com/office/officeart/2005/8/layout/radial5"/>
    <dgm:cxn modelId="{FBAE16A9-C84E-461F-B9AE-E9AA92C711B7}" type="presOf" srcId="{88FE3215-264D-4F5F-AC4B-7DA33D2580EC}" destId="{0DC31BC9-A8DC-420B-9B01-0C26BFFD6EAF}" srcOrd="0" destOrd="0" presId="urn:microsoft.com/office/officeart/2005/8/layout/radial5"/>
    <dgm:cxn modelId="{23BA6902-7BF6-4ACF-8216-4E62D52AEF96}" srcId="{DBDD7E58-6F4F-4273-A4FC-03ECE0E76097}" destId="{BC2CDDEF-BF71-4C83-BB08-BB9A2BE719D9}" srcOrd="1" destOrd="0" parTransId="{AD92273E-13C2-4B19-819C-3461C0AD1BC9}" sibTransId="{3413A0FC-31BF-401F-B457-01DC509B84AE}"/>
    <dgm:cxn modelId="{9CB54406-CC1C-4F47-BC4F-6D005BEB1CA0}" srcId="{DBDD7E58-6F4F-4273-A4FC-03ECE0E76097}" destId="{2FE7F0AE-3C24-4328-86AC-DD9296E540D9}" srcOrd="11" destOrd="0" parTransId="{2FF61EAF-EAFF-40D2-A9EC-70B9A8BE2637}" sibTransId="{6F522EEA-6843-4558-84E1-5C251EEFF429}"/>
    <dgm:cxn modelId="{9DDD90E3-B8EA-4E0E-9E95-B05A33419CB8}" type="presOf" srcId="{DBDD7E58-6F4F-4273-A4FC-03ECE0E76097}" destId="{AAC15CF0-D9C1-4078-873F-E5EED1947A7C}" srcOrd="0" destOrd="0" presId="urn:microsoft.com/office/officeart/2005/8/layout/radial5"/>
    <dgm:cxn modelId="{B0D74A66-313A-4109-BE43-7F44DB3E13AA}" type="presOf" srcId="{045926B4-BC43-479A-AF06-F11BFE3FD0A1}" destId="{139BBBFB-8440-4952-B212-71C527AD3CC7}" srcOrd="0" destOrd="0" presId="urn:microsoft.com/office/officeart/2005/8/layout/radial5"/>
    <dgm:cxn modelId="{BC05DE3F-8248-4661-896D-7BCD32462DEB}" type="presOf" srcId="{BC2CDDEF-BF71-4C83-BB08-BB9A2BE719D9}" destId="{580C6670-CAE7-4C5E-AB82-164206C3BD7B}" srcOrd="0" destOrd="0" presId="urn:microsoft.com/office/officeart/2005/8/layout/radial5"/>
    <dgm:cxn modelId="{7F7DB915-E9C8-48FF-A50F-E7BE7B87FB50}" type="presOf" srcId="{DEC4A528-5519-466E-8CBC-FCEE66E7945F}" destId="{1B4D094F-6243-4EC2-8E5D-9696143439E6}" srcOrd="1" destOrd="0" presId="urn:microsoft.com/office/officeart/2005/8/layout/radial5"/>
    <dgm:cxn modelId="{252440FC-526B-4612-8A40-51DBA1750C7A}" type="presOf" srcId="{89FB3D33-4CE6-46E4-8407-ABF4D0D368DF}" destId="{A7E74BA9-03C7-47A8-80D6-21B8532C7270}" srcOrd="0" destOrd="0" presId="urn:microsoft.com/office/officeart/2005/8/layout/radial5"/>
    <dgm:cxn modelId="{BD72511D-0D8E-4FBE-971F-0B9CF17A145A}" srcId="{DBDD7E58-6F4F-4273-A4FC-03ECE0E76097}" destId="{5A0719A6-C42B-4B86-9968-60360647379F}" srcOrd="5" destOrd="0" parTransId="{DEC4A528-5519-466E-8CBC-FCEE66E7945F}" sibTransId="{A079721A-9D19-418A-8AC6-7075DFCF6F1E}"/>
    <dgm:cxn modelId="{7081DB54-0FE5-456A-B29B-086D71A8F121}" type="presOf" srcId="{2426BCA0-2219-4141-AD56-E546A79C35D2}" destId="{FF3CF30A-C729-459D-8DD0-50B1CFC9CEF2}" srcOrd="0" destOrd="0" presId="urn:microsoft.com/office/officeart/2005/8/layout/radial5"/>
    <dgm:cxn modelId="{F64F6936-3DD5-488E-AA31-931073C471B7}" type="presOf" srcId="{FBAA4D27-6AE0-4C82-867C-D8BCEF81FB30}" destId="{19207B96-B114-4610-BFB2-A06F2722F3AD}" srcOrd="0" destOrd="0" presId="urn:microsoft.com/office/officeart/2005/8/layout/radial5"/>
    <dgm:cxn modelId="{D1F18F04-6D2E-4E5F-BA58-BA6519D25966}" type="presOf" srcId="{88FE3215-264D-4F5F-AC4B-7DA33D2580EC}" destId="{AD6AEC81-CD9A-4A31-A837-46CE65F37F86}" srcOrd="1" destOrd="0" presId="urn:microsoft.com/office/officeart/2005/8/layout/radial5"/>
    <dgm:cxn modelId="{0E66651D-9E15-4C44-8196-130CEFBD99CB}" type="presOf" srcId="{DEC4A528-5519-466E-8CBC-FCEE66E7945F}" destId="{8F992498-A11E-4692-89E4-EE40FCBB144D}" srcOrd="0" destOrd="0" presId="urn:microsoft.com/office/officeart/2005/8/layout/radial5"/>
    <dgm:cxn modelId="{76B4E28E-35EB-4000-96F5-9AC89026D1A4}" type="presOf" srcId="{2FF61EAF-EAFF-40D2-A9EC-70B9A8BE2637}" destId="{D28D7D59-3449-4947-8EAA-E42CF5916960}" srcOrd="0" destOrd="0" presId="urn:microsoft.com/office/officeart/2005/8/layout/radial5"/>
    <dgm:cxn modelId="{ED18315C-4987-4617-8414-552E91083C0B}" type="presOf" srcId="{E151315B-680A-4186-A99A-8CA1F41BDEFB}" destId="{FCB00840-3D01-4D3A-8C23-69D015FE000B}" srcOrd="0" destOrd="0" presId="urn:microsoft.com/office/officeart/2005/8/layout/radial5"/>
    <dgm:cxn modelId="{951A43DF-9DDF-49B0-BFB0-38E159AC5DAE}" srcId="{DBDD7E58-6F4F-4273-A4FC-03ECE0E76097}" destId="{15099C6E-8E4B-4999-A47A-2850C5DEF0E4}" srcOrd="4" destOrd="0" parTransId="{5284DDB3-9DAF-4B1D-B965-320986260812}" sibTransId="{5FFD671E-8638-42E0-874D-CE32ED402558}"/>
    <dgm:cxn modelId="{8FE20E82-3787-4A75-83CC-843947F5428D}" type="presOf" srcId="{46D8262B-6BF5-4EC0-A0B7-01BAC3759764}" destId="{47DC3871-3823-46E6-9D53-53DF5F9C10C2}" srcOrd="0" destOrd="0" presId="urn:microsoft.com/office/officeart/2005/8/layout/radial5"/>
    <dgm:cxn modelId="{282AA7D9-65C9-494B-B445-12139494496A}" type="presOf" srcId="{15099C6E-8E4B-4999-A47A-2850C5DEF0E4}" destId="{F1F3DDAD-1189-4A19-8E5B-F31585CD2D91}" srcOrd="0" destOrd="0" presId="urn:microsoft.com/office/officeart/2005/8/layout/radial5"/>
    <dgm:cxn modelId="{08F15B05-B956-4872-A85B-F8DD75622D3C}" type="presParOf" srcId="{FCB00840-3D01-4D3A-8C23-69D015FE000B}" destId="{AAC15CF0-D9C1-4078-873F-E5EED1947A7C}" srcOrd="0" destOrd="0" presId="urn:microsoft.com/office/officeart/2005/8/layout/radial5"/>
    <dgm:cxn modelId="{F7AEC5E1-83FA-4B12-AC9A-D4DCFBA668C2}" type="presParOf" srcId="{FCB00840-3D01-4D3A-8C23-69D015FE000B}" destId="{1C7CEC11-5114-44C2-8714-9ABA6EFCEF7E}" srcOrd="1" destOrd="0" presId="urn:microsoft.com/office/officeart/2005/8/layout/radial5"/>
    <dgm:cxn modelId="{955341F6-8BB7-4BFA-A931-645F4A8E93AA}" type="presParOf" srcId="{1C7CEC11-5114-44C2-8714-9ABA6EFCEF7E}" destId="{A17F1918-C93A-478F-9EEC-1AB107AA2BA6}" srcOrd="0" destOrd="0" presId="urn:microsoft.com/office/officeart/2005/8/layout/radial5"/>
    <dgm:cxn modelId="{FAF2D34C-580A-4493-B6EB-BC8320E7E927}" type="presParOf" srcId="{FCB00840-3D01-4D3A-8C23-69D015FE000B}" destId="{139BBBFB-8440-4952-B212-71C527AD3CC7}" srcOrd="2" destOrd="0" presId="urn:microsoft.com/office/officeart/2005/8/layout/radial5"/>
    <dgm:cxn modelId="{462D3801-63E6-49D6-A9EB-C35F39560DE1}" type="presParOf" srcId="{FCB00840-3D01-4D3A-8C23-69D015FE000B}" destId="{18892FFE-F379-4307-B9AB-078EB0710F6B}" srcOrd="3" destOrd="0" presId="urn:microsoft.com/office/officeart/2005/8/layout/radial5"/>
    <dgm:cxn modelId="{10FD8E9E-84A6-4C5E-8A57-2B3D1C0691B4}" type="presParOf" srcId="{18892FFE-F379-4307-B9AB-078EB0710F6B}" destId="{A1D2623E-7367-4849-8FF7-BDC3EDF5B68E}" srcOrd="0" destOrd="0" presId="urn:microsoft.com/office/officeart/2005/8/layout/radial5"/>
    <dgm:cxn modelId="{CAC0AD43-530E-4FBF-98F5-E5AE7FCD7C1F}" type="presParOf" srcId="{FCB00840-3D01-4D3A-8C23-69D015FE000B}" destId="{580C6670-CAE7-4C5E-AB82-164206C3BD7B}" srcOrd="4" destOrd="0" presId="urn:microsoft.com/office/officeart/2005/8/layout/radial5"/>
    <dgm:cxn modelId="{726D529E-27D4-4EAE-B96E-BD96D0DCB5DC}" type="presParOf" srcId="{FCB00840-3D01-4D3A-8C23-69D015FE000B}" destId="{0DC31BC9-A8DC-420B-9B01-0C26BFFD6EAF}" srcOrd="5" destOrd="0" presId="urn:microsoft.com/office/officeart/2005/8/layout/radial5"/>
    <dgm:cxn modelId="{CB5659F5-5EF4-49C2-A54A-A2307BF8C4E2}" type="presParOf" srcId="{0DC31BC9-A8DC-420B-9B01-0C26BFFD6EAF}" destId="{AD6AEC81-CD9A-4A31-A837-46CE65F37F86}" srcOrd="0" destOrd="0" presId="urn:microsoft.com/office/officeart/2005/8/layout/radial5"/>
    <dgm:cxn modelId="{60C698A5-8166-426C-AFAD-E36A996C6104}" type="presParOf" srcId="{FCB00840-3D01-4D3A-8C23-69D015FE000B}" destId="{5D6F650B-31C5-4F18-8F01-375030CBAE8D}" srcOrd="6" destOrd="0" presId="urn:microsoft.com/office/officeart/2005/8/layout/radial5"/>
    <dgm:cxn modelId="{FB3752CA-0F45-446C-8A11-D5BD209D2C4F}" type="presParOf" srcId="{FCB00840-3D01-4D3A-8C23-69D015FE000B}" destId="{7580F714-C017-4DD2-B215-E1B1530B64D5}" srcOrd="7" destOrd="0" presId="urn:microsoft.com/office/officeart/2005/8/layout/radial5"/>
    <dgm:cxn modelId="{6864E39A-9F7B-4345-8762-A5B99CB542FF}" type="presParOf" srcId="{7580F714-C017-4DD2-B215-E1B1530B64D5}" destId="{E3A67718-2C1A-42F5-B968-DFF25BAD73F3}" srcOrd="0" destOrd="0" presId="urn:microsoft.com/office/officeart/2005/8/layout/radial5"/>
    <dgm:cxn modelId="{814FABBB-236A-4008-BF16-1C8F17DD058F}" type="presParOf" srcId="{FCB00840-3D01-4D3A-8C23-69D015FE000B}" destId="{A7E74BA9-03C7-47A8-80D6-21B8532C7270}" srcOrd="8" destOrd="0" presId="urn:microsoft.com/office/officeart/2005/8/layout/radial5"/>
    <dgm:cxn modelId="{1814729C-E813-44AE-A793-E0FBC060B4E4}" type="presParOf" srcId="{FCB00840-3D01-4D3A-8C23-69D015FE000B}" destId="{E7F50F4D-EDE9-442D-AA1E-6F1856C06D50}" srcOrd="9" destOrd="0" presId="urn:microsoft.com/office/officeart/2005/8/layout/radial5"/>
    <dgm:cxn modelId="{6365EE2E-AAB3-4A7C-80F3-A818AC5E3571}" type="presParOf" srcId="{E7F50F4D-EDE9-442D-AA1E-6F1856C06D50}" destId="{67C08C31-39C7-4124-99FC-89A8ACB4B6C9}" srcOrd="0" destOrd="0" presId="urn:microsoft.com/office/officeart/2005/8/layout/radial5"/>
    <dgm:cxn modelId="{1A84570E-BD07-4CE1-AE14-B5F2CF63367D}" type="presParOf" srcId="{FCB00840-3D01-4D3A-8C23-69D015FE000B}" destId="{F1F3DDAD-1189-4A19-8E5B-F31585CD2D91}" srcOrd="10" destOrd="0" presId="urn:microsoft.com/office/officeart/2005/8/layout/radial5"/>
    <dgm:cxn modelId="{E05916BF-F79C-480C-948B-65B7A19772BC}" type="presParOf" srcId="{FCB00840-3D01-4D3A-8C23-69D015FE000B}" destId="{8F992498-A11E-4692-89E4-EE40FCBB144D}" srcOrd="11" destOrd="0" presId="urn:microsoft.com/office/officeart/2005/8/layout/radial5"/>
    <dgm:cxn modelId="{BF6481A3-9AEF-467A-8BE7-00A1F86880BB}" type="presParOf" srcId="{8F992498-A11E-4692-89E4-EE40FCBB144D}" destId="{1B4D094F-6243-4EC2-8E5D-9696143439E6}" srcOrd="0" destOrd="0" presId="urn:microsoft.com/office/officeart/2005/8/layout/radial5"/>
    <dgm:cxn modelId="{EEE1CDCA-FECB-47B9-A213-C9AC7C19297E}" type="presParOf" srcId="{FCB00840-3D01-4D3A-8C23-69D015FE000B}" destId="{5562C813-3461-44DF-AB02-B2206D997FB2}" srcOrd="12" destOrd="0" presId="urn:microsoft.com/office/officeart/2005/8/layout/radial5"/>
    <dgm:cxn modelId="{5B55DD21-74B7-48B8-B169-A02DCB7F810C}" type="presParOf" srcId="{FCB00840-3D01-4D3A-8C23-69D015FE000B}" destId="{19207B96-B114-4610-BFB2-A06F2722F3AD}" srcOrd="13" destOrd="0" presId="urn:microsoft.com/office/officeart/2005/8/layout/radial5"/>
    <dgm:cxn modelId="{E2B7976D-6FD2-4CE1-A49B-41F2BFC64284}" type="presParOf" srcId="{19207B96-B114-4610-BFB2-A06F2722F3AD}" destId="{17380F08-E58E-47BF-AAEE-CE437A58F8E4}" srcOrd="0" destOrd="0" presId="urn:microsoft.com/office/officeart/2005/8/layout/radial5"/>
    <dgm:cxn modelId="{374F4A3A-B26A-4A18-BE12-BC500A993ED1}" type="presParOf" srcId="{FCB00840-3D01-4D3A-8C23-69D015FE000B}" destId="{6E88E5A1-3EEF-4CDF-8DF6-A7F8F0B9B9A1}" srcOrd="14" destOrd="0" presId="urn:microsoft.com/office/officeart/2005/8/layout/radial5"/>
    <dgm:cxn modelId="{715105C5-2301-40C4-95FD-B018FFC753F8}" type="presParOf" srcId="{FCB00840-3D01-4D3A-8C23-69D015FE000B}" destId="{47DC3871-3823-46E6-9D53-53DF5F9C10C2}" srcOrd="15" destOrd="0" presId="urn:microsoft.com/office/officeart/2005/8/layout/radial5"/>
    <dgm:cxn modelId="{439692D5-C428-44CC-AF7D-F754759C64D2}" type="presParOf" srcId="{47DC3871-3823-46E6-9D53-53DF5F9C10C2}" destId="{0498434A-D8F6-4E6B-8EEC-6595EA2C27FA}" srcOrd="0" destOrd="0" presId="urn:microsoft.com/office/officeart/2005/8/layout/radial5"/>
    <dgm:cxn modelId="{6C5F22C8-1D5D-4B98-AA1C-C861FBDE77D5}" type="presParOf" srcId="{FCB00840-3D01-4D3A-8C23-69D015FE000B}" destId="{A62917DC-E681-4564-8B76-AE3A47ECCC2B}" srcOrd="16" destOrd="0" presId="urn:microsoft.com/office/officeart/2005/8/layout/radial5"/>
    <dgm:cxn modelId="{E54B9E41-B79C-4474-8FBA-BE86716F794D}" type="presParOf" srcId="{FCB00840-3D01-4D3A-8C23-69D015FE000B}" destId="{6D3FFA86-A86A-41F7-B892-123994E8AF64}" srcOrd="17" destOrd="0" presId="urn:microsoft.com/office/officeart/2005/8/layout/radial5"/>
    <dgm:cxn modelId="{82C94008-C49C-4F7B-B2A9-9C669E74228E}" type="presParOf" srcId="{6D3FFA86-A86A-41F7-B892-123994E8AF64}" destId="{D62D6D99-9823-4A53-990C-3066B42FF9DE}" srcOrd="0" destOrd="0" presId="urn:microsoft.com/office/officeart/2005/8/layout/radial5"/>
    <dgm:cxn modelId="{171D4C6C-356C-40F1-832F-9B59A25C2DEC}" type="presParOf" srcId="{FCB00840-3D01-4D3A-8C23-69D015FE000B}" destId="{1CF4E825-2CBA-431E-A288-EBD00A84A9EE}" srcOrd="18" destOrd="0" presId="urn:microsoft.com/office/officeart/2005/8/layout/radial5"/>
    <dgm:cxn modelId="{875EC256-EC95-4B16-8F82-5445FC1507FF}" type="presParOf" srcId="{FCB00840-3D01-4D3A-8C23-69D015FE000B}" destId="{FF3CF30A-C729-459D-8DD0-50B1CFC9CEF2}" srcOrd="19" destOrd="0" presId="urn:microsoft.com/office/officeart/2005/8/layout/radial5"/>
    <dgm:cxn modelId="{1E807553-C909-4C13-B50C-CCB780D8D823}" type="presParOf" srcId="{FF3CF30A-C729-459D-8DD0-50B1CFC9CEF2}" destId="{A44FACF9-7BB4-4AF7-B85D-2133FF128FD1}" srcOrd="0" destOrd="0" presId="urn:microsoft.com/office/officeart/2005/8/layout/radial5"/>
    <dgm:cxn modelId="{85B46F58-0A4B-4D73-A9CD-35DE7AEAE3C6}" type="presParOf" srcId="{FCB00840-3D01-4D3A-8C23-69D015FE000B}" destId="{D8578447-A1D1-4AE4-8752-2B4463456B02}" srcOrd="20" destOrd="0" presId="urn:microsoft.com/office/officeart/2005/8/layout/radial5"/>
    <dgm:cxn modelId="{50A69930-B0D6-4909-902C-665C6204B10D}" type="presParOf" srcId="{FCB00840-3D01-4D3A-8C23-69D015FE000B}" destId="{0392BBCC-E37D-4196-A556-7451208E0F1F}" srcOrd="21" destOrd="0" presId="urn:microsoft.com/office/officeart/2005/8/layout/radial5"/>
    <dgm:cxn modelId="{40DE5F05-D977-4C9D-A704-0FD29B0E5973}" type="presParOf" srcId="{0392BBCC-E37D-4196-A556-7451208E0F1F}" destId="{AEE2E233-214B-4919-8050-D5A373CEFB0C}" srcOrd="0" destOrd="0" presId="urn:microsoft.com/office/officeart/2005/8/layout/radial5"/>
    <dgm:cxn modelId="{81CE01AC-851C-49ED-B313-A7FD320F1372}" type="presParOf" srcId="{FCB00840-3D01-4D3A-8C23-69D015FE000B}" destId="{076FFBE7-352A-452C-B394-F9C2042AD5F1}" srcOrd="22" destOrd="0" presId="urn:microsoft.com/office/officeart/2005/8/layout/radial5"/>
    <dgm:cxn modelId="{BC6A516F-7B79-4DE1-9838-7DFAF561F08F}" type="presParOf" srcId="{FCB00840-3D01-4D3A-8C23-69D015FE000B}" destId="{D28D7D59-3449-4947-8EAA-E42CF5916960}" srcOrd="23" destOrd="0" presId="urn:microsoft.com/office/officeart/2005/8/layout/radial5"/>
    <dgm:cxn modelId="{8F0A9D56-3E3E-4AA9-A2D8-13B1C4136859}" type="presParOf" srcId="{D28D7D59-3449-4947-8EAA-E42CF5916960}" destId="{1127BAEF-B4A5-4F1D-B493-114D8B7455B3}" srcOrd="0" destOrd="0" presId="urn:microsoft.com/office/officeart/2005/8/layout/radial5"/>
    <dgm:cxn modelId="{7F5D1612-3790-400B-8A29-B8427BF61EA6}" type="presParOf" srcId="{FCB00840-3D01-4D3A-8C23-69D015FE000B}" destId="{7BA49AAE-60A8-419C-8EA5-0E447514E72F}" srcOrd="2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DBD69B-BC37-497B-A488-A8D8131B236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F6670D7-2F1B-4946-BACA-9C3336A932D8}">
      <dgm:prSet phldrT="[Текст]"/>
      <dgm:spPr/>
      <dgm:t>
        <a:bodyPr/>
        <a:lstStyle/>
        <a:p>
          <a:r>
            <a:rPr lang="ru-RU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Вежливость</a:t>
          </a:r>
          <a:endParaRPr lang="ru-RU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B0581F20-D497-4631-99DC-32489ADBBBBE}" type="parTrans" cxnId="{8BA08941-E56E-4DE5-9F2A-2694C7AD13BB}">
      <dgm:prSet/>
      <dgm:spPr/>
      <dgm:t>
        <a:bodyPr/>
        <a:lstStyle/>
        <a:p>
          <a:endParaRPr lang="ru-RU"/>
        </a:p>
      </dgm:t>
    </dgm:pt>
    <dgm:pt modelId="{2219F00B-A114-4E24-B0D7-F77DF0ED6373}" type="sibTrans" cxnId="{8BA08941-E56E-4DE5-9F2A-2694C7AD13BB}">
      <dgm:prSet/>
      <dgm:spPr/>
      <dgm:t>
        <a:bodyPr/>
        <a:lstStyle/>
        <a:p>
          <a:endParaRPr lang="ru-RU"/>
        </a:p>
      </dgm:t>
    </dgm:pt>
    <dgm:pt modelId="{3931EBC3-EEEB-455D-9801-B5161443D965}">
      <dgm:prSet phldrT="[Текст]"/>
      <dgm:spPr/>
      <dgm:t>
        <a:bodyPr/>
        <a:lstStyle/>
        <a:p>
          <a:r>
            <a:rPr lang="ru-RU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Тактичность</a:t>
          </a:r>
          <a:endParaRPr lang="ru-RU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D7A6E0D9-C44F-4926-B7D6-7A58F7DD363F}" type="parTrans" cxnId="{3E3A44E1-28E3-4C47-9C5C-4B8C52EC88B8}">
      <dgm:prSet/>
      <dgm:spPr/>
      <dgm:t>
        <a:bodyPr/>
        <a:lstStyle/>
        <a:p>
          <a:endParaRPr lang="ru-RU"/>
        </a:p>
      </dgm:t>
    </dgm:pt>
    <dgm:pt modelId="{0B4506BE-F05D-41ED-8B7D-B352E301290B}" type="sibTrans" cxnId="{3E3A44E1-28E3-4C47-9C5C-4B8C52EC88B8}">
      <dgm:prSet/>
      <dgm:spPr/>
      <dgm:t>
        <a:bodyPr/>
        <a:lstStyle/>
        <a:p>
          <a:endParaRPr lang="ru-RU"/>
        </a:p>
      </dgm:t>
    </dgm:pt>
    <dgm:pt modelId="{666D56B2-D05F-44B7-B652-13E9D165EA76}">
      <dgm:prSet phldrT="[Текст]"/>
      <dgm:spPr/>
      <dgm:t>
        <a:bodyPr/>
        <a:lstStyle/>
        <a:p>
          <a:r>
            <a:rPr lang="ru-RU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Скромность</a:t>
          </a:r>
          <a:endParaRPr lang="ru-RU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475C1A20-56C2-489D-BE82-8ED2C7019D5C}" type="parTrans" cxnId="{42CD5ABF-45B3-4D1E-8A01-B2AE118BEBF2}">
      <dgm:prSet/>
      <dgm:spPr/>
      <dgm:t>
        <a:bodyPr/>
        <a:lstStyle/>
        <a:p>
          <a:endParaRPr lang="ru-RU"/>
        </a:p>
      </dgm:t>
    </dgm:pt>
    <dgm:pt modelId="{E683DE95-EC5E-4F85-A8DE-B8F4FA51E6BE}" type="sibTrans" cxnId="{42CD5ABF-45B3-4D1E-8A01-B2AE118BEBF2}">
      <dgm:prSet/>
      <dgm:spPr/>
      <dgm:t>
        <a:bodyPr/>
        <a:lstStyle/>
        <a:p>
          <a:endParaRPr lang="ru-RU"/>
        </a:p>
      </dgm:t>
    </dgm:pt>
    <dgm:pt modelId="{4C51B87F-F847-4A78-921C-F94A7B5D8465}">
      <dgm:prSet phldrT="[Текст]"/>
      <dgm:spPr/>
      <dgm:t>
        <a:bodyPr/>
        <a:lstStyle/>
        <a:p>
          <a:r>
            <a:rPr lang="ru-RU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Благородство</a:t>
          </a:r>
          <a:endParaRPr lang="ru-RU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C7501DEC-8FC6-4E78-BFE4-2CE18AF91C48}" type="parTrans" cxnId="{DE84E691-44A7-4283-8913-55F80FDCD31D}">
      <dgm:prSet/>
      <dgm:spPr/>
      <dgm:t>
        <a:bodyPr/>
        <a:lstStyle/>
        <a:p>
          <a:endParaRPr lang="ru-RU"/>
        </a:p>
      </dgm:t>
    </dgm:pt>
    <dgm:pt modelId="{6DD46EB8-9F19-4B00-AF14-D45CBA112FD0}" type="sibTrans" cxnId="{DE84E691-44A7-4283-8913-55F80FDCD31D}">
      <dgm:prSet/>
      <dgm:spPr/>
      <dgm:t>
        <a:bodyPr/>
        <a:lstStyle/>
        <a:p>
          <a:endParaRPr lang="ru-RU"/>
        </a:p>
      </dgm:t>
    </dgm:pt>
    <dgm:pt modelId="{90DA2AB4-CD72-41A0-8489-8566A8927E3D}">
      <dgm:prSet phldrT="[Текст]"/>
      <dgm:spPr/>
      <dgm:t>
        <a:bodyPr/>
        <a:lstStyle/>
        <a:p>
          <a:r>
            <a:rPr lang="ru-RU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Точность</a:t>
          </a:r>
          <a:endParaRPr lang="ru-RU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gm:t>
    </dgm:pt>
    <dgm:pt modelId="{6CA97250-D1B9-4139-880F-4CC47BFA4F32}" type="parTrans" cxnId="{92C33BFB-61ED-4141-8012-3DD248036168}">
      <dgm:prSet/>
      <dgm:spPr/>
      <dgm:t>
        <a:bodyPr/>
        <a:lstStyle/>
        <a:p>
          <a:endParaRPr lang="ru-RU"/>
        </a:p>
      </dgm:t>
    </dgm:pt>
    <dgm:pt modelId="{B5BD1C54-C1B5-460F-936F-4D05227E911D}" type="sibTrans" cxnId="{92C33BFB-61ED-4141-8012-3DD248036168}">
      <dgm:prSet/>
      <dgm:spPr/>
      <dgm:t>
        <a:bodyPr/>
        <a:lstStyle/>
        <a:p>
          <a:endParaRPr lang="ru-RU"/>
        </a:p>
      </dgm:t>
    </dgm:pt>
    <dgm:pt modelId="{67E8F0C8-A172-4AC5-BD9A-9EC1F29DF9E7}" type="pres">
      <dgm:prSet presAssocID="{84DBD69B-BC37-497B-A488-A8D8131B23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FD69FB0-1511-49DE-914A-B5E60421654D}" type="pres">
      <dgm:prSet presAssocID="{DF6670D7-2F1B-4946-BACA-9C3336A932D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CBFAA2-DFB9-40A6-B59E-4383D583B3F1}" type="pres">
      <dgm:prSet presAssocID="{2219F00B-A114-4E24-B0D7-F77DF0ED6373}" presName="sibTrans" presStyleCnt="0"/>
      <dgm:spPr/>
    </dgm:pt>
    <dgm:pt modelId="{17EC65FE-6962-4EF2-9B9B-BCB22FE91AD6}" type="pres">
      <dgm:prSet presAssocID="{3931EBC3-EEEB-455D-9801-B5161443D96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E0D457-FCD5-46D3-BEF0-5C1D7898EEBD}" type="pres">
      <dgm:prSet presAssocID="{0B4506BE-F05D-41ED-8B7D-B352E301290B}" presName="sibTrans" presStyleCnt="0"/>
      <dgm:spPr/>
    </dgm:pt>
    <dgm:pt modelId="{2276DC2E-F7E6-4BF8-8F46-E2996CF96787}" type="pres">
      <dgm:prSet presAssocID="{666D56B2-D05F-44B7-B652-13E9D165EA7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65AE2D-EB6D-4C65-9739-62A61E87CC83}" type="pres">
      <dgm:prSet presAssocID="{E683DE95-EC5E-4F85-A8DE-B8F4FA51E6BE}" presName="sibTrans" presStyleCnt="0"/>
      <dgm:spPr/>
    </dgm:pt>
    <dgm:pt modelId="{B407534A-F0E7-4205-B944-46FEB3228131}" type="pres">
      <dgm:prSet presAssocID="{4C51B87F-F847-4A78-921C-F94A7B5D846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56E3E1C-DEC9-4E45-A875-7C657D390240}" type="pres">
      <dgm:prSet presAssocID="{6DD46EB8-9F19-4B00-AF14-D45CBA112FD0}" presName="sibTrans" presStyleCnt="0"/>
      <dgm:spPr/>
    </dgm:pt>
    <dgm:pt modelId="{BE233C5B-349B-48FD-9B10-0B6C7B96703D}" type="pres">
      <dgm:prSet presAssocID="{90DA2AB4-CD72-41A0-8489-8566A8927E3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E3A44E1-28E3-4C47-9C5C-4B8C52EC88B8}" srcId="{84DBD69B-BC37-497B-A488-A8D8131B236D}" destId="{3931EBC3-EEEB-455D-9801-B5161443D965}" srcOrd="1" destOrd="0" parTransId="{D7A6E0D9-C44F-4926-B7D6-7A58F7DD363F}" sibTransId="{0B4506BE-F05D-41ED-8B7D-B352E301290B}"/>
    <dgm:cxn modelId="{3FB8F700-BEE1-4E3C-BA71-49EA0B141090}" type="presOf" srcId="{4C51B87F-F847-4A78-921C-F94A7B5D8465}" destId="{B407534A-F0E7-4205-B944-46FEB3228131}" srcOrd="0" destOrd="0" presId="urn:microsoft.com/office/officeart/2005/8/layout/default"/>
    <dgm:cxn modelId="{92C33BFB-61ED-4141-8012-3DD248036168}" srcId="{84DBD69B-BC37-497B-A488-A8D8131B236D}" destId="{90DA2AB4-CD72-41A0-8489-8566A8927E3D}" srcOrd="4" destOrd="0" parTransId="{6CA97250-D1B9-4139-880F-4CC47BFA4F32}" sibTransId="{B5BD1C54-C1B5-460F-936F-4D05227E911D}"/>
    <dgm:cxn modelId="{675ABC84-5F9B-4CF9-BEB9-46D6E0E81F5F}" type="presOf" srcId="{3931EBC3-EEEB-455D-9801-B5161443D965}" destId="{17EC65FE-6962-4EF2-9B9B-BCB22FE91AD6}" srcOrd="0" destOrd="0" presId="urn:microsoft.com/office/officeart/2005/8/layout/default"/>
    <dgm:cxn modelId="{BF66EBF5-30A3-4A0D-82E1-FAB898DB53E0}" type="presOf" srcId="{DF6670D7-2F1B-4946-BACA-9C3336A932D8}" destId="{3FD69FB0-1511-49DE-914A-B5E60421654D}" srcOrd="0" destOrd="0" presId="urn:microsoft.com/office/officeart/2005/8/layout/default"/>
    <dgm:cxn modelId="{8BA08941-E56E-4DE5-9F2A-2694C7AD13BB}" srcId="{84DBD69B-BC37-497B-A488-A8D8131B236D}" destId="{DF6670D7-2F1B-4946-BACA-9C3336A932D8}" srcOrd="0" destOrd="0" parTransId="{B0581F20-D497-4631-99DC-32489ADBBBBE}" sibTransId="{2219F00B-A114-4E24-B0D7-F77DF0ED6373}"/>
    <dgm:cxn modelId="{DE84E691-44A7-4283-8913-55F80FDCD31D}" srcId="{84DBD69B-BC37-497B-A488-A8D8131B236D}" destId="{4C51B87F-F847-4A78-921C-F94A7B5D8465}" srcOrd="3" destOrd="0" parTransId="{C7501DEC-8FC6-4E78-BFE4-2CE18AF91C48}" sibTransId="{6DD46EB8-9F19-4B00-AF14-D45CBA112FD0}"/>
    <dgm:cxn modelId="{42CD5ABF-45B3-4D1E-8A01-B2AE118BEBF2}" srcId="{84DBD69B-BC37-497B-A488-A8D8131B236D}" destId="{666D56B2-D05F-44B7-B652-13E9D165EA76}" srcOrd="2" destOrd="0" parTransId="{475C1A20-56C2-489D-BE82-8ED2C7019D5C}" sibTransId="{E683DE95-EC5E-4F85-A8DE-B8F4FA51E6BE}"/>
    <dgm:cxn modelId="{1650041B-0095-4D03-897B-D55C47EF53B4}" type="presOf" srcId="{84DBD69B-BC37-497B-A488-A8D8131B236D}" destId="{67E8F0C8-A172-4AC5-BD9A-9EC1F29DF9E7}" srcOrd="0" destOrd="0" presId="urn:microsoft.com/office/officeart/2005/8/layout/default"/>
    <dgm:cxn modelId="{8D724B17-0EFC-4BD5-B805-CDE54C53A721}" type="presOf" srcId="{90DA2AB4-CD72-41A0-8489-8566A8927E3D}" destId="{BE233C5B-349B-48FD-9B10-0B6C7B96703D}" srcOrd="0" destOrd="0" presId="urn:microsoft.com/office/officeart/2005/8/layout/default"/>
    <dgm:cxn modelId="{9F0A744A-E6B6-4D9D-911A-4ABC3442E32F}" type="presOf" srcId="{666D56B2-D05F-44B7-B652-13E9D165EA76}" destId="{2276DC2E-F7E6-4BF8-8F46-E2996CF96787}" srcOrd="0" destOrd="0" presId="urn:microsoft.com/office/officeart/2005/8/layout/default"/>
    <dgm:cxn modelId="{50089126-C341-4B2F-A4D8-84E6F3350039}" type="presParOf" srcId="{67E8F0C8-A172-4AC5-BD9A-9EC1F29DF9E7}" destId="{3FD69FB0-1511-49DE-914A-B5E60421654D}" srcOrd="0" destOrd="0" presId="urn:microsoft.com/office/officeart/2005/8/layout/default"/>
    <dgm:cxn modelId="{DB671FE0-B710-4B01-AD20-155D7DFC72F1}" type="presParOf" srcId="{67E8F0C8-A172-4AC5-BD9A-9EC1F29DF9E7}" destId="{B6CBFAA2-DFB9-40A6-B59E-4383D583B3F1}" srcOrd="1" destOrd="0" presId="urn:microsoft.com/office/officeart/2005/8/layout/default"/>
    <dgm:cxn modelId="{5274C3AD-4D61-40C0-A137-9FD7103F8E21}" type="presParOf" srcId="{67E8F0C8-A172-4AC5-BD9A-9EC1F29DF9E7}" destId="{17EC65FE-6962-4EF2-9B9B-BCB22FE91AD6}" srcOrd="2" destOrd="0" presId="urn:microsoft.com/office/officeart/2005/8/layout/default"/>
    <dgm:cxn modelId="{E147DBFF-8B00-4928-B4A0-8CFB3263A143}" type="presParOf" srcId="{67E8F0C8-A172-4AC5-BD9A-9EC1F29DF9E7}" destId="{CCE0D457-FCD5-46D3-BEF0-5C1D7898EEBD}" srcOrd="3" destOrd="0" presId="urn:microsoft.com/office/officeart/2005/8/layout/default"/>
    <dgm:cxn modelId="{7159E259-C958-485C-90DF-1A6FFB896592}" type="presParOf" srcId="{67E8F0C8-A172-4AC5-BD9A-9EC1F29DF9E7}" destId="{2276DC2E-F7E6-4BF8-8F46-E2996CF96787}" srcOrd="4" destOrd="0" presId="urn:microsoft.com/office/officeart/2005/8/layout/default"/>
    <dgm:cxn modelId="{C78CE7AC-D232-47E1-90B8-7E7D4CD5761E}" type="presParOf" srcId="{67E8F0C8-A172-4AC5-BD9A-9EC1F29DF9E7}" destId="{E765AE2D-EB6D-4C65-9739-62A61E87CC83}" srcOrd="5" destOrd="0" presId="urn:microsoft.com/office/officeart/2005/8/layout/default"/>
    <dgm:cxn modelId="{F309680D-EC9C-48F3-85E6-5B4BF418E41B}" type="presParOf" srcId="{67E8F0C8-A172-4AC5-BD9A-9EC1F29DF9E7}" destId="{B407534A-F0E7-4205-B944-46FEB3228131}" srcOrd="6" destOrd="0" presId="urn:microsoft.com/office/officeart/2005/8/layout/default"/>
    <dgm:cxn modelId="{4E08037F-A681-451B-A300-32D1CEBF2459}" type="presParOf" srcId="{67E8F0C8-A172-4AC5-BD9A-9EC1F29DF9E7}" destId="{456E3E1C-DEC9-4E45-A875-7C657D390240}" srcOrd="7" destOrd="0" presId="urn:microsoft.com/office/officeart/2005/8/layout/default"/>
    <dgm:cxn modelId="{FDE37280-4430-482A-B956-8298D68519D6}" type="presParOf" srcId="{67E8F0C8-A172-4AC5-BD9A-9EC1F29DF9E7}" destId="{BE233C5B-349B-48FD-9B10-0B6C7B96703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4A543D7-88A8-4423-A99B-F42F50B221F6}">
      <dsp:nvSpPr>
        <dsp:cNvPr id="0" name=""/>
        <dsp:cNvSpPr/>
      </dsp:nvSpPr>
      <dsp:spPr>
        <a:xfrm>
          <a:off x="3452851" y="2726498"/>
          <a:ext cx="2285642" cy="2285642"/>
        </a:xfrm>
        <a:prstGeom prst="ellipse">
          <a:avLst/>
        </a:prstGeom>
        <a:gradFill rotWithShape="1">
          <a:gsLst>
            <a:gs pos="0">
              <a:schemeClr val="accent2">
                <a:tint val="60000"/>
                <a:satMod val="160000"/>
              </a:schemeClr>
            </a:gs>
            <a:gs pos="46000">
              <a:schemeClr val="accent2">
                <a:tint val="86000"/>
                <a:satMod val="160000"/>
              </a:schemeClr>
            </a:gs>
            <a:gs pos="100000">
              <a:schemeClr val="accent2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 w="9525" cap="flat" cmpd="sng" algn="ctr">
          <a:solidFill>
            <a:schemeClr val="accent2">
              <a:satMod val="120000"/>
            </a:schemeClr>
          </a:solidFill>
          <a:prstDash val="solid"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модель профессионально-компетентного специалиста</a:t>
          </a:r>
          <a:endParaRPr lang="ru-RU" sz="1600" b="1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452851" y="2726498"/>
        <a:ext cx="2285642" cy="2285642"/>
      </dsp:txXfrm>
    </dsp:sp>
    <dsp:sp modelId="{78632014-1314-4749-8D84-3F4669F908A7}">
      <dsp:nvSpPr>
        <dsp:cNvPr id="0" name=""/>
        <dsp:cNvSpPr/>
      </dsp:nvSpPr>
      <dsp:spPr>
        <a:xfrm rot="13194372">
          <a:off x="1551022" y="1974028"/>
          <a:ext cx="2335716" cy="65140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739A0-14B3-4846-96CC-E0F83EE97CC6}">
      <dsp:nvSpPr>
        <dsp:cNvPr id="0" name=""/>
        <dsp:cNvSpPr/>
      </dsp:nvSpPr>
      <dsp:spPr>
        <a:xfrm>
          <a:off x="546055" y="670148"/>
          <a:ext cx="2553932" cy="176073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satMod val="160000"/>
              </a:schemeClr>
            </a:gs>
            <a:gs pos="46000">
              <a:schemeClr val="dk1">
                <a:tint val="86000"/>
                <a:satMod val="160000"/>
              </a:schemeClr>
            </a:gs>
            <a:gs pos="100000">
              <a:schemeClr val="dk1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 w="9525" cap="flat" cmpd="sng" algn="ctr">
          <a:solidFill>
            <a:schemeClr val="dk1">
              <a:satMod val="120000"/>
            </a:schemeClr>
          </a:solidFill>
          <a:prstDash val="solid"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Что должен знать специалист</a:t>
          </a:r>
          <a:endParaRPr lang="ru-RU" sz="1600" b="1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546055" y="670148"/>
        <a:ext cx="2553932" cy="1760730"/>
      </dsp:txXfrm>
    </dsp:sp>
    <dsp:sp modelId="{3DAC72E8-ABBB-4E17-B452-0C7E3B24E6A8}">
      <dsp:nvSpPr>
        <dsp:cNvPr id="0" name=""/>
        <dsp:cNvSpPr/>
      </dsp:nvSpPr>
      <dsp:spPr>
        <a:xfrm rot="16200000">
          <a:off x="3718278" y="1421268"/>
          <a:ext cx="1754790" cy="65140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0814D-E203-4A33-B6D6-36EA9431FDCC}">
      <dsp:nvSpPr>
        <dsp:cNvPr id="0" name=""/>
        <dsp:cNvSpPr/>
      </dsp:nvSpPr>
      <dsp:spPr>
        <a:xfrm>
          <a:off x="3509992" y="1033"/>
          <a:ext cx="2171360" cy="173708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60000"/>
                <a:satMod val="160000"/>
              </a:schemeClr>
            </a:gs>
            <a:gs pos="46000">
              <a:schemeClr val="accent1">
                <a:tint val="86000"/>
                <a:satMod val="160000"/>
              </a:schemeClr>
            </a:gs>
            <a:gs pos="100000">
              <a:schemeClr val="accent1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 w="9525" cap="flat" cmpd="sng" algn="ctr">
          <a:solidFill>
            <a:schemeClr val="accent1">
              <a:satMod val="120000"/>
            </a:schemeClr>
          </a:solidFill>
          <a:prstDash val="solid"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Что должен уметь специалист</a:t>
          </a:r>
          <a:endParaRPr lang="ru-RU" sz="1600" b="1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509992" y="1033"/>
        <a:ext cx="2171360" cy="1737088"/>
      </dsp:txXfrm>
    </dsp:sp>
    <dsp:sp modelId="{8150B0B5-3BFE-4DD8-880C-E9DA78E8547E}">
      <dsp:nvSpPr>
        <dsp:cNvPr id="0" name=""/>
        <dsp:cNvSpPr/>
      </dsp:nvSpPr>
      <dsp:spPr>
        <a:xfrm rot="19244580">
          <a:off x="5323181" y="2000140"/>
          <a:ext cx="2322280" cy="65140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C9042-5916-4066-AB7A-B1B6C26E1B58}">
      <dsp:nvSpPr>
        <dsp:cNvPr id="0" name=""/>
        <dsp:cNvSpPr/>
      </dsp:nvSpPr>
      <dsp:spPr>
        <a:xfrm>
          <a:off x="6153790" y="698498"/>
          <a:ext cx="2459239" cy="178515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60000"/>
                <a:satMod val="160000"/>
              </a:schemeClr>
            </a:gs>
            <a:gs pos="46000">
              <a:schemeClr val="accent1">
                <a:tint val="86000"/>
                <a:satMod val="160000"/>
              </a:schemeClr>
            </a:gs>
            <a:gs pos="100000">
              <a:schemeClr val="accent1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 w="9525" cap="flat" cmpd="sng" algn="ctr">
          <a:solidFill>
            <a:schemeClr val="accent1">
              <a:satMod val="120000"/>
            </a:schemeClr>
          </a:solidFill>
          <a:prstDash val="solid"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Какими способностями, личностными свойствами должен обладать специалист</a:t>
          </a:r>
          <a:endParaRPr lang="ru-RU" sz="1600" b="1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6153790" y="698498"/>
        <a:ext cx="2459239" cy="178515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AEA116-3F00-48F2-B8A3-5B5CBB97A308}">
      <dsp:nvSpPr>
        <dsp:cNvPr id="0" name=""/>
        <dsp:cNvSpPr/>
      </dsp:nvSpPr>
      <dsp:spPr>
        <a:xfrm>
          <a:off x="3272822" y="2385994"/>
          <a:ext cx="2826766" cy="21987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Принципы кадровой политики</a:t>
          </a:r>
          <a:endParaRPr lang="ru-RU" sz="2400" b="1" kern="1200" dirty="0">
            <a:solidFill>
              <a:srgbClr val="00206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272822" y="2385994"/>
        <a:ext cx="2826766" cy="2198792"/>
      </dsp:txXfrm>
    </dsp:sp>
    <dsp:sp modelId="{D9EAA567-89FD-4523-89BF-E59D13D09A7B}">
      <dsp:nvSpPr>
        <dsp:cNvPr id="0" name=""/>
        <dsp:cNvSpPr/>
      </dsp:nvSpPr>
      <dsp:spPr>
        <a:xfrm rot="16200000">
          <a:off x="4314453" y="1742668"/>
          <a:ext cx="660998" cy="613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600" kern="1200"/>
        </a:p>
      </dsp:txBody>
      <dsp:txXfrm rot="16200000">
        <a:off x="4314453" y="1742668"/>
        <a:ext cx="660998" cy="613290"/>
      </dsp:txXfrm>
    </dsp:sp>
    <dsp:sp modelId="{A4E8A735-842A-4032-8F36-34C4F8615332}">
      <dsp:nvSpPr>
        <dsp:cNvPr id="0" name=""/>
        <dsp:cNvSpPr/>
      </dsp:nvSpPr>
      <dsp:spPr>
        <a:xfrm>
          <a:off x="3347862" y="172380"/>
          <a:ext cx="2529987" cy="1519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Общедоступность государственной службы</a:t>
          </a:r>
          <a:endParaRPr lang="ru-RU" sz="20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347862" y="172380"/>
        <a:ext cx="2529987" cy="1519247"/>
      </dsp:txXfrm>
    </dsp:sp>
    <dsp:sp modelId="{3653577B-D853-49AC-BD85-CCC31AB8A259}">
      <dsp:nvSpPr>
        <dsp:cNvPr id="0" name=""/>
        <dsp:cNvSpPr/>
      </dsp:nvSpPr>
      <dsp:spPr>
        <a:xfrm rot="19628946">
          <a:off x="5795597" y="2244403"/>
          <a:ext cx="675194" cy="613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600" kern="1200"/>
        </a:p>
      </dsp:txBody>
      <dsp:txXfrm rot="19628946">
        <a:off x="5795597" y="2244403"/>
        <a:ext cx="675194" cy="613290"/>
      </dsp:txXfrm>
    </dsp:sp>
    <dsp:sp modelId="{1549D994-3491-4FC4-BE75-8F768AB464AB}">
      <dsp:nvSpPr>
        <dsp:cNvPr id="0" name=""/>
        <dsp:cNvSpPr/>
      </dsp:nvSpPr>
      <dsp:spPr>
        <a:xfrm>
          <a:off x="6166598" y="422676"/>
          <a:ext cx="2977401" cy="22910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Подбор и расстановка кадров</a:t>
          </a:r>
          <a:endParaRPr lang="ru-RU" sz="20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6166598" y="422676"/>
        <a:ext cx="2977401" cy="2291056"/>
      </dsp:txXfrm>
    </dsp:sp>
    <dsp:sp modelId="{B6542B5D-0A93-42B1-BB27-FEE556A72932}">
      <dsp:nvSpPr>
        <dsp:cNvPr id="0" name=""/>
        <dsp:cNvSpPr/>
      </dsp:nvSpPr>
      <dsp:spPr>
        <a:xfrm rot="1692422">
          <a:off x="5818391" y="3954885"/>
          <a:ext cx="629764" cy="613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600" kern="1200"/>
        </a:p>
      </dsp:txBody>
      <dsp:txXfrm rot="1692422">
        <a:off x="5818391" y="3954885"/>
        <a:ext cx="629764" cy="613290"/>
      </dsp:txXfrm>
    </dsp:sp>
    <dsp:sp modelId="{31DFC126-634A-4C2D-9999-04D0437D69D6}">
      <dsp:nvSpPr>
        <dsp:cNvPr id="0" name=""/>
        <dsp:cNvSpPr/>
      </dsp:nvSpPr>
      <dsp:spPr>
        <a:xfrm>
          <a:off x="6246128" y="3727063"/>
          <a:ext cx="2897871" cy="2744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Подчиненность целям и задачам, встающим перед госорганом</a:t>
          </a:r>
          <a:endParaRPr lang="ru-RU" sz="20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6246128" y="3727063"/>
        <a:ext cx="2897871" cy="2744278"/>
      </dsp:txXfrm>
    </dsp:sp>
    <dsp:sp modelId="{975759D9-8E2F-4111-A715-6195E59C8E56}">
      <dsp:nvSpPr>
        <dsp:cNvPr id="0" name=""/>
        <dsp:cNvSpPr/>
      </dsp:nvSpPr>
      <dsp:spPr>
        <a:xfrm rot="5430076">
          <a:off x="4312173" y="4546713"/>
          <a:ext cx="608421" cy="613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600" kern="1200"/>
        </a:p>
      </dsp:txBody>
      <dsp:txXfrm rot="5430076">
        <a:off x="4312173" y="4546713"/>
        <a:ext cx="608421" cy="613290"/>
      </dsp:txXfrm>
    </dsp:sp>
    <dsp:sp modelId="{F68D874C-E0A4-412E-B1E9-5DB9688584C5}">
      <dsp:nvSpPr>
        <dsp:cNvPr id="0" name=""/>
        <dsp:cNvSpPr/>
      </dsp:nvSpPr>
      <dsp:spPr>
        <a:xfrm>
          <a:off x="3263427" y="5139192"/>
          <a:ext cx="2604718" cy="14110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Соблюдение законности в сфере кадровой работы</a:t>
          </a:r>
          <a:endParaRPr lang="ru-RU" sz="20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263427" y="5139192"/>
        <a:ext cx="2604718" cy="1411002"/>
      </dsp:txXfrm>
    </dsp:sp>
    <dsp:sp modelId="{92E2FB28-51E7-4AD1-8FF6-A07348B401FE}">
      <dsp:nvSpPr>
        <dsp:cNvPr id="0" name=""/>
        <dsp:cNvSpPr/>
      </dsp:nvSpPr>
      <dsp:spPr>
        <a:xfrm rot="9331488">
          <a:off x="2715729" y="3926714"/>
          <a:ext cx="654645" cy="613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600" kern="1200"/>
        </a:p>
      </dsp:txBody>
      <dsp:txXfrm rot="9331488">
        <a:off x="2715729" y="3926714"/>
        <a:ext cx="654645" cy="613290"/>
      </dsp:txXfrm>
    </dsp:sp>
    <dsp:sp modelId="{D186B7DE-C067-4F19-A69C-D0AA6E3C651D}">
      <dsp:nvSpPr>
        <dsp:cNvPr id="0" name=""/>
        <dsp:cNvSpPr/>
      </dsp:nvSpPr>
      <dsp:spPr>
        <a:xfrm>
          <a:off x="0" y="3726089"/>
          <a:ext cx="2732734" cy="2541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Развитие самоуправления</a:t>
          </a:r>
          <a:endParaRPr lang="ru-RU" sz="20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0" y="3726089"/>
        <a:ext cx="2732734" cy="2541008"/>
      </dsp:txXfrm>
    </dsp:sp>
    <dsp:sp modelId="{CBCE4F9C-9DF4-4E25-9BD9-6B173D2ECFB0}">
      <dsp:nvSpPr>
        <dsp:cNvPr id="0" name=""/>
        <dsp:cNvSpPr/>
      </dsp:nvSpPr>
      <dsp:spPr>
        <a:xfrm rot="12669189">
          <a:off x="2818168" y="2269697"/>
          <a:ext cx="728490" cy="613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600" kern="1200"/>
        </a:p>
      </dsp:txBody>
      <dsp:txXfrm rot="12669189">
        <a:off x="2818168" y="2269697"/>
        <a:ext cx="728490" cy="613290"/>
      </dsp:txXfrm>
    </dsp:sp>
    <dsp:sp modelId="{84CFC3AE-62A8-41D7-AFC4-6A58FEB842E7}">
      <dsp:nvSpPr>
        <dsp:cNvPr id="0" name=""/>
        <dsp:cNvSpPr/>
      </dsp:nvSpPr>
      <dsp:spPr>
        <a:xfrm>
          <a:off x="0" y="476834"/>
          <a:ext cx="3140825" cy="22500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Использования труда работников в соответствии с их квалификацией и специальной подготовкой</a:t>
          </a:r>
          <a:endParaRPr lang="ru-RU" sz="20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0" y="476834"/>
        <a:ext cx="3140825" cy="2250092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DE635A9-7849-4617-ADBB-52E133C99201}">
      <dsp:nvSpPr>
        <dsp:cNvPr id="0" name=""/>
        <dsp:cNvSpPr/>
      </dsp:nvSpPr>
      <dsp:spPr>
        <a:xfrm>
          <a:off x="1049" y="1562"/>
          <a:ext cx="9141901" cy="21766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60000"/>
              </a:schemeClr>
            </a:gs>
            <a:gs pos="46000">
              <a:schemeClr val="accent1">
                <a:hueOff val="0"/>
                <a:satOff val="0"/>
                <a:lumOff val="0"/>
                <a:alphaOff val="0"/>
                <a:tint val="86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Профессиональное обучение состоит из следующих этапов</a:t>
          </a:r>
          <a:endParaRPr lang="ru-RU" sz="32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049" y="1562"/>
        <a:ext cx="9141901" cy="2176611"/>
      </dsp:txXfrm>
    </dsp:sp>
    <dsp:sp modelId="{FCCA39FD-8CDD-4D0C-999D-8E98D5AE53AC}">
      <dsp:nvSpPr>
        <dsp:cNvPr id="0" name=""/>
        <dsp:cNvSpPr/>
      </dsp:nvSpPr>
      <dsp:spPr>
        <a:xfrm>
          <a:off x="1049" y="2340694"/>
          <a:ext cx="5971773" cy="21766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60000"/>
              </a:schemeClr>
            </a:gs>
            <a:gs pos="46000">
              <a:schemeClr val="accent1">
                <a:hueOff val="0"/>
                <a:satOff val="0"/>
                <a:lumOff val="0"/>
                <a:alphaOff val="0"/>
                <a:tint val="86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Определение потребностей формирование бюджета обучения</a:t>
          </a:r>
          <a:endParaRPr lang="ru-RU" sz="24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049" y="2340694"/>
        <a:ext cx="5971773" cy="2176611"/>
      </dsp:txXfrm>
    </dsp:sp>
    <dsp:sp modelId="{7F2324CE-2078-41FD-BD77-7DA55C8F498E}">
      <dsp:nvSpPr>
        <dsp:cNvPr id="0" name=""/>
        <dsp:cNvSpPr/>
      </dsp:nvSpPr>
      <dsp:spPr>
        <a:xfrm>
          <a:off x="1049" y="4679825"/>
          <a:ext cx="2924472" cy="21766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60000"/>
              </a:schemeClr>
            </a:gs>
            <a:gs pos="46000">
              <a:schemeClr val="accent1">
                <a:hueOff val="0"/>
                <a:satOff val="0"/>
                <a:lumOff val="0"/>
                <a:alphaOff val="0"/>
                <a:tint val="86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Определение содержания программы</a:t>
          </a:r>
          <a:endParaRPr lang="ru-RU" sz="24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049" y="4679825"/>
        <a:ext cx="2924472" cy="2176611"/>
      </dsp:txXfrm>
    </dsp:sp>
    <dsp:sp modelId="{7F66F7CA-74E9-49D3-935B-423A464D5624}">
      <dsp:nvSpPr>
        <dsp:cNvPr id="0" name=""/>
        <dsp:cNvSpPr/>
      </dsp:nvSpPr>
      <dsp:spPr>
        <a:xfrm>
          <a:off x="3048349" y="4679825"/>
          <a:ext cx="2924472" cy="21766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60000"/>
              </a:schemeClr>
            </a:gs>
            <a:gs pos="46000">
              <a:schemeClr val="accent1">
                <a:hueOff val="0"/>
                <a:satOff val="0"/>
                <a:lumOff val="0"/>
                <a:alphaOff val="0"/>
                <a:tint val="86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Выбор методов обучения</a:t>
          </a:r>
          <a:endParaRPr lang="ru-RU" sz="24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048349" y="4679825"/>
        <a:ext cx="2924472" cy="2176611"/>
      </dsp:txXfrm>
    </dsp:sp>
    <dsp:sp modelId="{6F81B0AD-A7A7-4A22-A853-D584AF0E696D}">
      <dsp:nvSpPr>
        <dsp:cNvPr id="0" name=""/>
        <dsp:cNvSpPr/>
      </dsp:nvSpPr>
      <dsp:spPr>
        <a:xfrm>
          <a:off x="6218478" y="2340694"/>
          <a:ext cx="2924472" cy="21766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60000"/>
              </a:schemeClr>
            </a:gs>
            <a:gs pos="46000">
              <a:schemeClr val="accent1">
                <a:hueOff val="0"/>
                <a:satOff val="0"/>
                <a:lumOff val="0"/>
                <a:alphaOff val="0"/>
                <a:tint val="86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Определение задач обучения</a:t>
          </a:r>
          <a:endParaRPr lang="ru-RU" sz="24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6218478" y="2340694"/>
        <a:ext cx="2924472" cy="2176611"/>
      </dsp:txXfrm>
    </dsp:sp>
    <dsp:sp modelId="{0BEBEFA0-1D18-4574-B804-98913E0270B3}">
      <dsp:nvSpPr>
        <dsp:cNvPr id="0" name=""/>
        <dsp:cNvSpPr/>
      </dsp:nvSpPr>
      <dsp:spPr>
        <a:xfrm>
          <a:off x="6218478" y="4679825"/>
          <a:ext cx="2924472" cy="21766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60000"/>
              </a:schemeClr>
            </a:gs>
            <a:gs pos="46000">
              <a:schemeClr val="accent1">
                <a:hueOff val="0"/>
                <a:satOff val="0"/>
                <a:lumOff val="0"/>
                <a:alphaOff val="0"/>
                <a:tint val="86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Процесс обучения</a:t>
          </a:r>
          <a:endParaRPr lang="ru-RU" sz="24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6218478" y="4679825"/>
        <a:ext cx="2924472" cy="2176611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C15CF0-D9C1-4078-873F-E5EED1947A7C}">
      <dsp:nvSpPr>
        <dsp:cNvPr id="0" name=""/>
        <dsp:cNvSpPr/>
      </dsp:nvSpPr>
      <dsp:spPr>
        <a:xfrm>
          <a:off x="3278206" y="2064014"/>
          <a:ext cx="2243037" cy="20543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Качества госслужащего</a:t>
          </a:r>
        </a:p>
      </dsp:txBody>
      <dsp:txXfrm>
        <a:off x="3278206" y="2064014"/>
        <a:ext cx="2243037" cy="2054365"/>
      </dsp:txXfrm>
    </dsp:sp>
    <dsp:sp modelId="{1C7CEC11-5114-44C2-8714-9ABA6EFCEF7E}">
      <dsp:nvSpPr>
        <dsp:cNvPr id="0" name=""/>
        <dsp:cNvSpPr/>
      </dsp:nvSpPr>
      <dsp:spPr>
        <a:xfrm rot="16143016">
          <a:off x="4100929" y="1433192"/>
          <a:ext cx="551198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6143016">
        <a:off x="4100929" y="1433192"/>
        <a:ext cx="551198" cy="517382"/>
      </dsp:txXfrm>
    </dsp:sp>
    <dsp:sp modelId="{139BBBFB-8440-4952-B212-71C527AD3CC7}">
      <dsp:nvSpPr>
        <dsp:cNvPr id="0" name=""/>
        <dsp:cNvSpPr/>
      </dsp:nvSpPr>
      <dsp:spPr>
        <a:xfrm>
          <a:off x="3538966" y="-158693"/>
          <a:ext cx="1637894" cy="14553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Порядочность</a:t>
          </a:r>
          <a:endParaRPr lang="ru-RU" sz="16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538966" y="-158693"/>
        <a:ext cx="1637894" cy="1455383"/>
      </dsp:txXfrm>
    </dsp:sp>
    <dsp:sp modelId="{18892FFE-F379-4307-B9AB-078EB0710F6B}">
      <dsp:nvSpPr>
        <dsp:cNvPr id="0" name=""/>
        <dsp:cNvSpPr/>
      </dsp:nvSpPr>
      <dsp:spPr>
        <a:xfrm rot="18254495">
          <a:off x="5000617" y="1576266"/>
          <a:ext cx="508360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8254495">
        <a:off x="5000617" y="1576266"/>
        <a:ext cx="508360" cy="517382"/>
      </dsp:txXfrm>
    </dsp:sp>
    <dsp:sp modelId="{580C6670-CAE7-4C5E-AB82-164206C3BD7B}">
      <dsp:nvSpPr>
        <dsp:cNvPr id="0" name=""/>
        <dsp:cNvSpPr/>
      </dsp:nvSpPr>
      <dsp:spPr>
        <a:xfrm>
          <a:off x="5155115" y="8565"/>
          <a:ext cx="1637894" cy="1539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Независимость от финансового интереса</a:t>
          </a:r>
          <a:endParaRPr lang="ru-RU" sz="16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5155115" y="8565"/>
        <a:ext cx="1637894" cy="1539352"/>
      </dsp:txXfrm>
    </dsp:sp>
    <dsp:sp modelId="{0DC31BC9-A8DC-420B-9B01-0C26BFFD6EAF}">
      <dsp:nvSpPr>
        <dsp:cNvPr id="0" name=""/>
        <dsp:cNvSpPr/>
      </dsp:nvSpPr>
      <dsp:spPr>
        <a:xfrm rot="20114745">
          <a:off x="5496195" y="2260943"/>
          <a:ext cx="286204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20114745">
        <a:off x="5496195" y="2260943"/>
        <a:ext cx="286204" cy="517382"/>
      </dsp:txXfrm>
    </dsp:sp>
    <dsp:sp modelId="{5D6F650B-31C5-4F18-8F01-375030CBAE8D}">
      <dsp:nvSpPr>
        <dsp:cNvPr id="0" name=""/>
        <dsp:cNvSpPr/>
      </dsp:nvSpPr>
      <dsp:spPr>
        <a:xfrm>
          <a:off x="5808128" y="1294497"/>
          <a:ext cx="1637894" cy="1539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Объективность</a:t>
          </a:r>
          <a:endParaRPr lang="ru-RU" sz="18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5808128" y="1294497"/>
        <a:ext cx="1637894" cy="1539352"/>
      </dsp:txXfrm>
    </dsp:sp>
    <dsp:sp modelId="{7580F714-C017-4DD2-B215-E1B1530B64D5}">
      <dsp:nvSpPr>
        <dsp:cNvPr id="0" name=""/>
        <dsp:cNvSpPr/>
      </dsp:nvSpPr>
      <dsp:spPr>
        <a:xfrm rot="128413">
          <a:off x="5697137" y="2888963"/>
          <a:ext cx="426646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28413">
        <a:off x="5697137" y="2888963"/>
        <a:ext cx="426646" cy="517382"/>
      </dsp:txXfrm>
    </dsp:sp>
    <dsp:sp modelId="{A7E74BA9-03C7-47A8-80D6-21B8532C7270}">
      <dsp:nvSpPr>
        <dsp:cNvPr id="0" name=""/>
        <dsp:cNvSpPr/>
      </dsp:nvSpPr>
      <dsp:spPr>
        <a:xfrm>
          <a:off x="6324096" y="2424041"/>
          <a:ext cx="1637894" cy="1539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Ответственность</a:t>
          </a:r>
          <a:endParaRPr lang="ru-RU" sz="11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6324096" y="2424041"/>
        <a:ext cx="1637894" cy="1539352"/>
      </dsp:txXfrm>
    </dsp:sp>
    <dsp:sp modelId="{E7F50F4D-EDE9-442D-AA1E-6F1856C06D50}">
      <dsp:nvSpPr>
        <dsp:cNvPr id="0" name=""/>
        <dsp:cNvSpPr/>
      </dsp:nvSpPr>
      <dsp:spPr>
        <a:xfrm rot="1599110">
          <a:off x="5579198" y="3579172"/>
          <a:ext cx="616445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599110">
        <a:off x="5579198" y="3579172"/>
        <a:ext cx="616445" cy="517382"/>
      </dsp:txXfrm>
    </dsp:sp>
    <dsp:sp modelId="{F1F3DDAD-1189-4A19-8E5B-F31585CD2D91}">
      <dsp:nvSpPr>
        <dsp:cNvPr id="0" name=""/>
        <dsp:cNvSpPr/>
      </dsp:nvSpPr>
      <dsp:spPr>
        <a:xfrm>
          <a:off x="6326222" y="3699444"/>
          <a:ext cx="1637894" cy="1539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Открытость</a:t>
          </a:r>
          <a:endParaRPr lang="ru-RU" sz="11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6326222" y="3699444"/>
        <a:ext cx="1637894" cy="1539352"/>
      </dsp:txXfrm>
    </dsp:sp>
    <dsp:sp modelId="{8F992498-A11E-4692-89E4-EE40FCBB144D}">
      <dsp:nvSpPr>
        <dsp:cNvPr id="0" name=""/>
        <dsp:cNvSpPr/>
      </dsp:nvSpPr>
      <dsp:spPr>
        <a:xfrm rot="3241691">
          <a:off x="5042980" y="4130015"/>
          <a:ext cx="596932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3241691">
        <a:off x="5042980" y="4130015"/>
        <a:ext cx="596932" cy="517382"/>
      </dsp:txXfrm>
    </dsp:sp>
    <dsp:sp modelId="{5562C813-3461-44DF-AB02-B2206D997FB2}">
      <dsp:nvSpPr>
        <dsp:cNvPr id="0" name=""/>
        <dsp:cNvSpPr/>
      </dsp:nvSpPr>
      <dsp:spPr>
        <a:xfrm>
          <a:off x="5324691" y="4724295"/>
          <a:ext cx="1637894" cy="1539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Профессионализм</a:t>
          </a:r>
          <a:endParaRPr lang="ru-RU" sz="11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5324691" y="4724295"/>
        <a:ext cx="1637894" cy="1539352"/>
      </dsp:txXfrm>
    </dsp:sp>
    <dsp:sp modelId="{19207B96-B114-4610-BFB2-A06F2722F3AD}">
      <dsp:nvSpPr>
        <dsp:cNvPr id="0" name=""/>
        <dsp:cNvSpPr/>
      </dsp:nvSpPr>
      <dsp:spPr>
        <a:xfrm rot="5400000">
          <a:off x="4270690" y="4296914"/>
          <a:ext cx="481936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5400000">
        <a:off x="4270690" y="4296914"/>
        <a:ext cx="481936" cy="517382"/>
      </dsp:txXfrm>
    </dsp:sp>
    <dsp:sp modelId="{6E88E5A1-3EEF-4CDF-8DF6-A7F8F0B9B9A1}">
      <dsp:nvSpPr>
        <dsp:cNvPr id="0" name=""/>
        <dsp:cNvSpPr/>
      </dsp:nvSpPr>
      <dsp:spPr>
        <a:xfrm>
          <a:off x="3787082" y="5020562"/>
          <a:ext cx="1637894" cy="1539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Совесть</a:t>
          </a:r>
          <a:endParaRPr lang="ru-RU" sz="11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787082" y="5020562"/>
        <a:ext cx="1637894" cy="1539352"/>
      </dsp:txXfrm>
    </dsp:sp>
    <dsp:sp modelId="{47DC3871-3823-46E6-9D53-53DF5F9C10C2}">
      <dsp:nvSpPr>
        <dsp:cNvPr id="0" name=""/>
        <dsp:cNvSpPr/>
      </dsp:nvSpPr>
      <dsp:spPr>
        <a:xfrm rot="7064708">
          <a:off x="3465692" y="4149066"/>
          <a:ext cx="482998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7064708">
        <a:off x="3465692" y="4149066"/>
        <a:ext cx="482998" cy="517382"/>
      </dsp:txXfrm>
    </dsp:sp>
    <dsp:sp modelId="{A62917DC-E681-4564-8B76-AE3A47ECCC2B}">
      <dsp:nvSpPr>
        <dsp:cNvPr id="0" name=""/>
        <dsp:cNvSpPr/>
      </dsp:nvSpPr>
      <dsp:spPr>
        <a:xfrm>
          <a:off x="2306819" y="4743416"/>
          <a:ext cx="1637894" cy="1539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Справедливость</a:t>
          </a:r>
          <a:endParaRPr lang="ru-RU" sz="16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2306819" y="4743416"/>
        <a:ext cx="1637894" cy="1539352"/>
      </dsp:txXfrm>
    </dsp:sp>
    <dsp:sp modelId="{6D3FFA86-A86A-41F7-B892-123994E8AF64}">
      <dsp:nvSpPr>
        <dsp:cNvPr id="0" name=""/>
        <dsp:cNvSpPr/>
      </dsp:nvSpPr>
      <dsp:spPr>
        <a:xfrm rot="8844038">
          <a:off x="2954369" y="3624535"/>
          <a:ext cx="413724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8844038">
        <a:off x="2954369" y="3624535"/>
        <a:ext cx="413724" cy="517382"/>
      </dsp:txXfrm>
    </dsp:sp>
    <dsp:sp modelId="{1CF4E825-2CBA-431E-A288-EBD00A84A9EE}">
      <dsp:nvSpPr>
        <dsp:cNvPr id="0" name=""/>
        <dsp:cNvSpPr/>
      </dsp:nvSpPr>
      <dsp:spPr>
        <a:xfrm>
          <a:off x="1326536" y="3763133"/>
          <a:ext cx="1637894" cy="1539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Толерантность</a:t>
          </a:r>
          <a:endParaRPr lang="ru-RU" sz="18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326536" y="3763133"/>
        <a:ext cx="1637894" cy="1539352"/>
      </dsp:txXfrm>
    </dsp:sp>
    <dsp:sp modelId="{FF3CF30A-C729-459D-8DD0-50B1CFC9CEF2}">
      <dsp:nvSpPr>
        <dsp:cNvPr id="0" name=""/>
        <dsp:cNvSpPr/>
      </dsp:nvSpPr>
      <dsp:spPr>
        <a:xfrm rot="10665192">
          <a:off x="2773352" y="2889298"/>
          <a:ext cx="357667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0665192">
        <a:off x="2773352" y="2889298"/>
        <a:ext cx="357667" cy="517382"/>
      </dsp:txXfrm>
    </dsp:sp>
    <dsp:sp modelId="{D8578447-A1D1-4AE4-8752-2B4463456B02}">
      <dsp:nvSpPr>
        <dsp:cNvPr id="0" name=""/>
        <dsp:cNvSpPr/>
      </dsp:nvSpPr>
      <dsp:spPr>
        <a:xfrm>
          <a:off x="967727" y="2424041"/>
          <a:ext cx="1637894" cy="1539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Профессионально-нравственная культура</a:t>
          </a:r>
          <a:endParaRPr lang="ru-RU" sz="16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967727" y="2424041"/>
        <a:ext cx="1637894" cy="1539352"/>
      </dsp:txXfrm>
    </dsp:sp>
    <dsp:sp modelId="{0392BBCC-E37D-4196-A556-7451208E0F1F}">
      <dsp:nvSpPr>
        <dsp:cNvPr id="0" name=""/>
        <dsp:cNvSpPr/>
      </dsp:nvSpPr>
      <dsp:spPr>
        <a:xfrm rot="12335901">
          <a:off x="2650996" y="2131174"/>
          <a:ext cx="569660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2335901">
        <a:off x="2650996" y="2131174"/>
        <a:ext cx="569660" cy="517382"/>
      </dsp:txXfrm>
    </dsp:sp>
    <dsp:sp modelId="{076FFBE7-352A-452C-B394-F9C2042AD5F1}">
      <dsp:nvSpPr>
        <dsp:cNvPr id="0" name=""/>
        <dsp:cNvSpPr/>
      </dsp:nvSpPr>
      <dsp:spPr>
        <a:xfrm>
          <a:off x="888053" y="1031478"/>
          <a:ext cx="1637894" cy="1539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Чувство долга</a:t>
          </a:r>
          <a:endParaRPr lang="ru-RU" sz="18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888053" y="1031478"/>
        <a:ext cx="1637894" cy="1539352"/>
      </dsp:txXfrm>
    </dsp:sp>
    <dsp:sp modelId="{D28D7D59-3449-4947-8EAA-E42CF5916960}">
      <dsp:nvSpPr>
        <dsp:cNvPr id="0" name=""/>
        <dsp:cNvSpPr/>
      </dsp:nvSpPr>
      <dsp:spPr>
        <a:xfrm rot="14035769">
          <a:off x="3210638" y="1574538"/>
          <a:ext cx="545505" cy="51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4035769">
        <a:off x="3210638" y="1574538"/>
        <a:ext cx="545505" cy="517382"/>
      </dsp:txXfrm>
    </dsp:sp>
    <dsp:sp modelId="{7BA49AAE-60A8-419C-8EA5-0E447514E72F}">
      <dsp:nvSpPr>
        <dsp:cNvPr id="0" name=""/>
        <dsp:cNvSpPr/>
      </dsp:nvSpPr>
      <dsp:spPr>
        <a:xfrm>
          <a:off x="1889725" y="0"/>
          <a:ext cx="1637894" cy="1539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0" kern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Беспристрастность</a:t>
          </a:r>
          <a:endParaRPr lang="ru-RU" sz="18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889725" y="0"/>
        <a:ext cx="1637894" cy="153935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FD69FB0-1511-49DE-914A-B5E60421654D}">
      <dsp:nvSpPr>
        <dsp:cNvPr id="0" name=""/>
        <dsp:cNvSpPr/>
      </dsp:nvSpPr>
      <dsp:spPr>
        <a:xfrm>
          <a:off x="0" y="571504"/>
          <a:ext cx="2857499" cy="1714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Вежливость</a:t>
          </a:r>
          <a:endParaRPr lang="ru-RU" sz="35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0" y="571504"/>
        <a:ext cx="2857499" cy="1714500"/>
      </dsp:txXfrm>
    </dsp:sp>
    <dsp:sp modelId="{17EC65FE-6962-4EF2-9B9B-BCB22FE91AD6}">
      <dsp:nvSpPr>
        <dsp:cNvPr id="0" name=""/>
        <dsp:cNvSpPr/>
      </dsp:nvSpPr>
      <dsp:spPr>
        <a:xfrm>
          <a:off x="3143250" y="571504"/>
          <a:ext cx="2857499" cy="1714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Тактичность</a:t>
          </a:r>
          <a:endParaRPr lang="ru-RU" sz="35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143250" y="571504"/>
        <a:ext cx="2857499" cy="1714500"/>
      </dsp:txXfrm>
    </dsp:sp>
    <dsp:sp modelId="{2276DC2E-F7E6-4BF8-8F46-E2996CF96787}">
      <dsp:nvSpPr>
        <dsp:cNvPr id="0" name=""/>
        <dsp:cNvSpPr/>
      </dsp:nvSpPr>
      <dsp:spPr>
        <a:xfrm>
          <a:off x="6286500" y="571504"/>
          <a:ext cx="2857499" cy="1714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Скромность</a:t>
          </a:r>
          <a:endParaRPr lang="ru-RU" sz="35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6286500" y="571504"/>
        <a:ext cx="2857499" cy="1714500"/>
      </dsp:txXfrm>
    </dsp:sp>
    <dsp:sp modelId="{B407534A-F0E7-4205-B944-46FEB3228131}">
      <dsp:nvSpPr>
        <dsp:cNvPr id="0" name=""/>
        <dsp:cNvSpPr/>
      </dsp:nvSpPr>
      <dsp:spPr>
        <a:xfrm>
          <a:off x="1571625" y="2571755"/>
          <a:ext cx="2857499" cy="1714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Благородство</a:t>
          </a:r>
          <a:endParaRPr lang="ru-RU" sz="35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571625" y="2571755"/>
        <a:ext cx="2857499" cy="1714500"/>
      </dsp:txXfrm>
    </dsp:sp>
    <dsp:sp modelId="{BE233C5B-349B-48FD-9B10-0B6C7B96703D}">
      <dsp:nvSpPr>
        <dsp:cNvPr id="0" name=""/>
        <dsp:cNvSpPr/>
      </dsp:nvSpPr>
      <dsp:spPr>
        <a:xfrm>
          <a:off x="4714875" y="2571754"/>
          <a:ext cx="2857499" cy="1714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Точность</a:t>
          </a:r>
          <a:endParaRPr lang="ru-RU" sz="3500" kern="1200" dirty="0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714875" y="2571754"/>
        <a:ext cx="2857499" cy="1714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FF82D-623F-4734-91E0-34F632C67573}" type="datetimeFigureOut">
              <a:rPr lang="ru-RU" smtClean="0"/>
              <a:pPr/>
              <a:t>31.03.2019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F78F-5874-4928-B830-B46DDCF19C9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F78F-5874-4928-B830-B46DDCF19C96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авнобедренный треугольник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ru-RU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ый треугольник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0FD3977-7D55-4FA1-BF43-384B7FDA695F}" type="datetimeFigureOut">
              <a:rPr lang="ru-RU" smtClean="0"/>
              <a:pPr/>
              <a:t>31.03.2019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8B7D6764-7A9D-4A7A-A542-CD76088F7C9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AutoShape 3" descr="https://static.norma.uz/images/135091_9859c9ed8746dcb44766fdb7e028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572000" y="62116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dirty="0" smtClean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Федотова </a:t>
            </a:r>
            <a:r>
              <a:rPr lang="ru-RU" b="1" dirty="0" smtClean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Анна ТС 16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endParaRPr lang="ru-RU" b="1" dirty="0">
              <a:solidFill>
                <a:schemeClr val="accent5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06" y="2357430"/>
            <a:ext cx="8858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u="sng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Развитие морских портов ЮФО.</a:t>
            </a:r>
            <a:endParaRPr lang="ru-RU" sz="44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685799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144000"/>
              </a:tblGrid>
              <a:tr h="794420">
                <a:tc>
                  <a:txBody>
                    <a:bodyPr/>
                    <a:lstStyle/>
                    <a:p>
                      <a:r>
                        <a:rPr kumimoji="0" lang="ru-RU" sz="1800" b="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 Оклад за классный чин - в размере четырех должностных окладов;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1459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 </a:t>
                      </a:r>
                      <a:r>
                        <a:rPr kumimoji="0" lang="ru-RU" sz="18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Ежемесячной надбавки к должностному окладу за выслугу лет на гражданской службе - в размере трех должностных окладов;</a:t>
                      </a:r>
                    </a:p>
                    <a:p>
                      <a:endParaRPr lang="ru-RU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794420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 </a:t>
                      </a:r>
                      <a:r>
                        <a:rPr kumimoji="0" lang="ru-RU" sz="18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Ежемесячной надбавки к должностному окладу за особые условия гражданской службы - в размере 14 должностных окладов;</a:t>
                      </a:r>
                      <a:endParaRPr lang="ru-RU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008709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 </a:t>
                      </a:r>
                      <a:r>
                        <a:rPr kumimoji="0" lang="ru-RU" sz="18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Ежемесячной процентной надбавки к должностному окладу за работу со сведениями, составляющими государственную тайну,- в размере полутора должностных окладов;</a:t>
                      </a:r>
                      <a:endParaRPr lang="ru-RU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0087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 </a:t>
                      </a:r>
                      <a:r>
                        <a:rPr kumimoji="0" lang="ru-RU" sz="18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Премий за выполнение особо важных и сложных заданий - в размере двух окладов денежного содержания;</a:t>
                      </a:r>
                    </a:p>
                    <a:p>
                      <a:endParaRPr lang="ru-RU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7944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</a:t>
                      </a:r>
                      <a:r>
                        <a:rPr lang="ru-RU" sz="1800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1800" kern="1200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Е</a:t>
                      </a:r>
                      <a:r>
                        <a:rPr kumimoji="0" lang="ru-RU" sz="18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жемесячного денежного поощрения - в размере, который устанавливается для федеральных государственных органов;</a:t>
                      </a:r>
                      <a:endParaRPr lang="ru-RU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3113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7. </a:t>
                      </a:r>
                      <a:r>
                        <a:rPr kumimoji="0" lang="ru-RU" sz="18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Единовременной выплаты при предоставлении ежегодного оплачиваемого отпуска и материальной помощи - в размере трех окладов денежного содержания.</a:t>
                      </a:r>
                    </a:p>
                    <a:p>
                      <a:endParaRPr lang="ru-RU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0"/>
            <a:ext cx="7643866" cy="1285860"/>
          </a:xfrm>
        </p:spPr>
        <p:txBody>
          <a:bodyPr>
            <a:noAutofit/>
          </a:bodyPr>
          <a:lstStyle/>
          <a:p>
            <a:pPr algn="ctr"/>
            <a:r>
              <a:rPr lang="ru-RU" sz="32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2. Профессиональная компетентность должностного лица государственной службы.</a:t>
            </a:r>
            <a:endParaRPr lang="ru-RU" sz="3200" b="1" u="sng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Содержимое 3" descr="12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832" t="26201" r="2648" b="2771"/>
          <a:stretch>
            <a:fillRect/>
          </a:stretch>
        </p:blipFill>
        <p:spPr>
          <a:xfrm>
            <a:off x="642910" y="1785926"/>
            <a:ext cx="7858180" cy="471490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2924944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Формирование высокопрофессионального и компетентного кадрового корпуса государственной службы с соответствующим уровнем профессиональной компетентности представляется принципиально важным условием успешной реализации реформ и решения задач, стоящих перед органами власти на современном этапе.</a:t>
            </a:r>
          </a:p>
          <a:p>
            <a:endParaRPr lang="ru-RU" dirty="0"/>
          </a:p>
        </p:txBody>
      </p:sp>
      <p:pic>
        <p:nvPicPr>
          <p:cNvPr id="4" name="Picture 4" descr="http://900igr.net/up/datai/100854/0004-001-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996952"/>
            <a:ext cx="6408712" cy="3610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tX-6NnjcJcs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27916_html_3a0454f2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261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>
            <a:normAutofit fontScale="90000"/>
          </a:bodyPr>
          <a:lstStyle/>
          <a:p>
            <a:r>
              <a:rPr lang="ru-RU" b="1" u="sng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Государственные служащие: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23528" y="836712"/>
            <a:ext cx="3888432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Реализуют полномочия распорядительного, регулирующего характера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004048" y="836712"/>
            <a:ext cx="381642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Осуществляют юридически-властные предписания для различных субъектов права в системе управленческой иерархии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71800" y="5013176"/>
            <a:ext cx="3816424" cy="1844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Применяют меры государственного принуждения к юридическим и физическим лицам 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23528" y="2780928"/>
            <a:ext cx="388843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Совершают организационные действия и материально-технические операции 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004048" y="2780928"/>
            <a:ext cx="3816424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Осуществляют действия, направленные на обеспечение и защиту прав и свобод граждан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7848872" cy="1196752"/>
          </a:xfrm>
        </p:spPr>
        <p:txBody>
          <a:bodyPr>
            <a:normAutofit/>
          </a:bodyPr>
          <a:lstStyle/>
          <a:p>
            <a:pPr algn="ctr"/>
            <a:r>
              <a:rPr lang="ru-RU" sz="36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Компетенция государственных служащих имеет три уровня:</a:t>
            </a:r>
            <a:endParaRPr lang="ru-RU" sz="3600" b="1" u="sng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627784" y="1412776"/>
            <a:ext cx="3744416" cy="10801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Гражданский</a:t>
            </a:r>
            <a:endParaRPr lang="ru-RU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Стрелка вниз 16"/>
          <p:cNvSpPr/>
          <p:nvPr/>
        </p:nvSpPr>
        <p:spPr>
          <a:xfrm>
            <a:off x="4211960" y="2564904"/>
            <a:ext cx="576064" cy="792088"/>
          </a:xfrm>
          <a:prstGeom prst="downArrow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2699792" y="3429000"/>
            <a:ext cx="3672408" cy="10801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Профессиональный</a:t>
            </a:r>
            <a:endParaRPr lang="ru-RU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Стрелка вниз 18"/>
          <p:cNvSpPr/>
          <p:nvPr/>
        </p:nvSpPr>
        <p:spPr>
          <a:xfrm>
            <a:off x="4283968" y="4581128"/>
            <a:ext cx="576064" cy="792088"/>
          </a:xfrm>
          <a:prstGeom prst="downArrow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771800" y="5445224"/>
            <a:ext cx="3600400" cy="115212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Политический</a:t>
            </a:r>
            <a:endParaRPr lang="ru-RU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344816" cy="148478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Модель профессионально-компетентного специалиста.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0" y="1844824"/>
          <a:ext cx="9144000" cy="5013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Специалист должен знать: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83568" y="1484784"/>
            <a:ext cx="3384376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Конституцию РФ;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788024" y="1412776"/>
            <a:ext cx="4104456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Законодательство конкретной сферы общественной жизни, к функционированию в которой подготовлен специалист;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1560" y="3573016"/>
            <a:ext cx="388843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Основные источники, учения и научные школы в области гуманитарных, экономических, социальных, политических знаний;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16016" y="4077072"/>
            <a:ext cx="4104456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Закономерности формирования личности, ее свободы и ответственности перед обществом, государством за сохранение и развитие жизни, природы, культуры;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15616" y="5517232"/>
            <a:ext cx="2808312" cy="119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 многое другое.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Специалист должен уметь: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412776"/>
            <a:ext cx="4104456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Учитывать конституционно-законодательные положения и нормы при решении вопросов теории и практики политического и административного управления;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932040" y="1412776"/>
            <a:ext cx="3888432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Основываться на морально-этических и правовых нормах при разработке проектов и программ комплексного развития территорий и конкретных сфер жизнедеятельности общества;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3528" y="4005064"/>
            <a:ext cx="4104456" cy="2520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 научной основе организовать свой труд, использовать современные методы сбора, хранения и обработки информации, применяемые в профессиональной деятельности;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932040" y="4005064"/>
            <a:ext cx="3888432" cy="2520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Осмысливать сущность и социальную значимость своей профессии, основные проблемы научных дисциплин в их системности, определяющей конкретную область административно-управленческой деятельности.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0"/>
            <a:ext cx="8929718" cy="214311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настоящее время транзит через территорию </a:t>
            </a: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России</a:t>
            </a:r>
          </a:p>
          <a:p>
            <a:pPr>
              <a:buNone/>
            </a:pP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составляет </a:t>
            </a: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менее </a:t>
            </a:r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товарооборота между </a:t>
            </a:r>
          </a:p>
          <a:p>
            <a:pPr>
              <a:buNone/>
            </a:pP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государствами </a:t>
            </a: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Европы и Азии, т. е. используется только </a:t>
            </a:r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5-7%</a:t>
            </a: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транзитного </a:t>
            </a: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потенциала нашей </a:t>
            </a: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страны</a:t>
            </a:r>
            <a:endParaRPr lang="ru-RU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Диаграмма 4"/>
          <p:cNvGraphicFramePr/>
          <p:nvPr/>
        </p:nvGraphicFramePr>
        <p:xfrm>
          <a:off x="-428660" y="2000240"/>
          <a:ext cx="5643602" cy="3214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Диаграмма 5"/>
          <p:cNvGraphicFramePr/>
          <p:nvPr/>
        </p:nvGraphicFramePr>
        <p:xfrm>
          <a:off x="3500398" y="3857628"/>
          <a:ext cx="5643602" cy="3214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075240" cy="1368152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Специалист должен владеть навыками: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43608" y="1556792"/>
            <a:ext cx="2664296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Делового общения и этикета;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932040" y="1628800"/>
            <a:ext cx="345638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Составления документа, применения делового литературного письменного и устного языка;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2924944"/>
            <a:ext cx="3528392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Диалога, логического  доказательства и убеждения, посредничества, управления конфликтом;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932040" y="3573016"/>
            <a:ext cx="2952328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Приобретения новых знаний, освоения новых технологий и средств управления;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331640" y="4941168"/>
            <a:ext cx="367240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Взаимодействия с различными группами и институтами власти, общества;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156176" y="5373216"/>
            <a:ext cx="2113188" cy="1142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 многое другое</a:t>
            </a:r>
            <a:r>
              <a:rPr lang="ru-RU" dirty="0" smtClean="0">
                <a:solidFill>
                  <a:srgbClr val="000000"/>
                </a:solidFill>
              </a:rPr>
              <a:t>.</a:t>
            </a:r>
            <a:endParaRPr lang="ru-RU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19256" cy="1772816"/>
          </a:xfrm>
        </p:spPr>
        <p:txBody>
          <a:bodyPr>
            <a:noAutofit/>
          </a:bodyPr>
          <a:lstStyle/>
          <a:p>
            <a:pPr algn="ctr"/>
            <a:r>
              <a:rPr lang="ru-RU" sz="32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Специалист должен обладать определенными личностными качествами, к числу которых относятся: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395536" y="1700808"/>
            <a:ext cx="2088232" cy="151216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Общая культура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6372200" y="1628800"/>
            <a:ext cx="2592288" cy="151216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Объективность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2627784" y="1628800"/>
            <a:ext cx="3600400" cy="158417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Коммуникабельность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323528" y="3645024"/>
            <a:ext cx="2664296" cy="151216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Профессиональная мобильность</a:t>
            </a:r>
            <a:r>
              <a:rPr lang="ru-RU" dirty="0" smtClean="0"/>
              <a:t>;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3131840" y="3501008"/>
            <a:ext cx="3240360" cy="187220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Взвешенность при принятии решений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6012160" y="5301208"/>
            <a:ext cx="2520280" cy="155679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Способность к творчеству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467544" y="5445224"/>
            <a:ext cx="2952328" cy="141277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Политическая и социальная эрудиция 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6516216" y="3573016"/>
            <a:ext cx="2376264" cy="14401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Корректность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3635896" y="5661248"/>
            <a:ext cx="2232248" cy="119675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Ответственность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7972452" cy="1214446"/>
          </a:xfrm>
        </p:spPr>
        <p:txBody>
          <a:bodyPr>
            <a:normAutofit/>
          </a:bodyPr>
          <a:lstStyle/>
          <a:p>
            <a:pPr algn="ctr"/>
            <a:r>
              <a:rPr lang="ru-RU" sz="36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3600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36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Кадровая политика и кадровая работа на государственной службе.</a:t>
            </a:r>
            <a:endParaRPr lang="ru-RU" sz="3600" u="sng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Содержимое 3" descr="999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71612"/>
            <a:ext cx="9144000" cy="52863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/>
              </a:tblGrid>
              <a:tr h="979350">
                <a:tc>
                  <a:txBody>
                    <a:bodyPr/>
                    <a:lstStyle/>
                    <a:p>
                      <a:pPr algn="ctr"/>
                      <a:r>
                        <a:rPr lang="ru-RU" sz="2400" b="1" u="sng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Кадровая работа включает в себя: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883214"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 </a:t>
                      </a:r>
                      <a:r>
                        <a:rPr kumimoji="0" lang="ru-RU" sz="2400" kern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Формирование кадрового состава для замещения должностей гражданской службы;</a:t>
                      </a:r>
                      <a:endParaRPr lang="ru-RU" sz="24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275754"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</a:t>
                      </a:r>
                      <a:r>
                        <a:rPr kumimoji="0" lang="ru-RU" sz="2400" kern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Подготовку предложений о реализации положений настоящего Федерального закона, других федеральных законов и иных нормативных правовых актов о гражданской службе;</a:t>
                      </a:r>
                      <a:endParaRPr lang="ru-RU" sz="24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668293"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 </a:t>
                      </a:r>
                      <a:r>
                        <a:rPr kumimoji="0" lang="ru-RU" sz="2400" kern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Организацию подготовки проектов актов государственного органа, связанных с поступлением на гражданскую службу, ее прохождением, заключением служебного контракта, назначением на должность гражданской службы</a:t>
                      </a:r>
                      <a:r>
                        <a:rPr kumimoji="0" lang="ru-RU" sz="2400" kern="1200" baseline="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и </a:t>
                      </a:r>
                      <a:r>
                        <a:rPr kumimoji="0" lang="ru-RU" sz="2400" kern="1200" baseline="0" dirty="0" err="1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т.д</a:t>
                      </a:r>
                      <a:r>
                        <a:rPr kumimoji="0" lang="ru-RU" sz="2400" kern="1200" baseline="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;</a:t>
                      </a:r>
                      <a:endParaRPr lang="ru-RU" sz="24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9506"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 </a:t>
                      </a:r>
                      <a:r>
                        <a:rPr kumimoji="0" lang="ru-RU" sz="2400" kern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Ведение трудовых книжек гражданских служащих;</a:t>
                      </a:r>
                      <a:endParaRPr lang="ru-RU" sz="24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12392">
                <a:tc>
                  <a:txBody>
                    <a:bodyPr/>
                    <a:lstStyle/>
                    <a:p>
                      <a:r>
                        <a:rPr kumimoji="0" lang="ru-RU" sz="2400" kern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5. Ведение личных дел гражданских служащих;</a:t>
                      </a:r>
                      <a:endParaRPr lang="ru-RU" sz="24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859491">
                <a:tc>
                  <a:txBody>
                    <a:bodyPr/>
                    <a:lstStyle/>
                    <a:p>
                      <a:r>
                        <a:rPr kumimoji="0" lang="ru-RU" sz="2400" kern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6.</a:t>
                      </a:r>
                      <a:r>
                        <a:rPr kumimoji="0" lang="ru-RU" sz="2400" kern="1200" baseline="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В</a:t>
                      </a:r>
                      <a:r>
                        <a:rPr kumimoji="0" lang="ru-RU" sz="2400" kern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едение реестра гражданских служащих в государственном органе.</a:t>
                      </a:r>
                      <a:r>
                        <a:rPr kumimoji="0" lang="ru-RU" sz="2400" kern="1200" baseline="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2400" kern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 И многое другое</a:t>
                      </a:r>
                      <a:endParaRPr lang="ru-RU" sz="24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507288" cy="792088"/>
          </a:xfrm>
        </p:spPr>
        <p:txBody>
          <a:bodyPr>
            <a:noAutofit/>
          </a:bodyPr>
          <a:lstStyle/>
          <a:p>
            <a:pPr algn="ctr"/>
            <a:r>
              <a:rPr lang="ru-RU" sz="36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Кадровая политика на государственной службе</a:t>
            </a:r>
            <a:r>
              <a:rPr lang="ru-RU" sz="40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0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4000" b="1" u="sng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484784"/>
            <a:ext cx="9144000" cy="5040560"/>
          </a:xfrm>
        </p:spPr>
        <p:txBody>
          <a:bodyPr>
            <a:normAutofit fontScale="92500" lnSpcReduction="20000"/>
          </a:bodyPr>
          <a:lstStyle/>
          <a:p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Решение экономических, социальных и иных задач, как на государственном уровне, так и на уровне местного самоуправления невозможно без проведения кадровой политики, формирования кадровой стратегии государственных органов, работы по управлению персоналом. Недостаточная эффективность кадровой политики в сфере государственной службы – одна из основных проблем государственной службы. </a:t>
            </a:r>
          </a:p>
          <a:p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Кадровая политика государственной службы представляет собой </a:t>
            </a:r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деятельность госорганов, их руководителей, а также структурных подразделений по вопросам государственной службы и кадров, направленную на подбор, подготовку, повышение квалификации, профессиональный рост госслужащих, обеспечивающую качественное выполнение ими полномочий органов государственной власти</a:t>
            </a:r>
            <a:r>
              <a:rPr lang="ru-RU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4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Основные направления кадровой политики: </a:t>
            </a:r>
            <a:endParaRPr lang="ru-RU" sz="3600" b="1" u="sng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700808"/>
            <a:ext cx="25922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Подбор персонала 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987824" y="1916832"/>
            <a:ext cx="273630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Мотивация госслужащих</a:t>
            </a:r>
            <a:r>
              <a:rPr lang="ru-RU" dirty="0" smtClean="0"/>
              <a:t>;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3528" y="3140968"/>
            <a:ext cx="237626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Развитие персонала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156176" y="2348880"/>
            <a:ext cx="2664296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Развитие организационной культуры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131840" y="3284984"/>
            <a:ext cx="266429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Соблюдение прав и обеспечение социальных гарантий госслужащих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975648" y="4149080"/>
            <a:ext cx="316835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Сохранение преемственности в работе путем систематического привлечения к работе молодых кадров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668344" y="5949280"/>
            <a:ext cx="122413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 многое другое.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79512" y="4509120"/>
            <a:ext cx="266429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Развитию наставничества и усилению работы с молодежью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347864" y="5013176"/>
            <a:ext cx="2448272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Систематическая работа по улучшению условий труда.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248472"/>
          </a:xfrm>
        </p:spPr>
        <p:txBody>
          <a:bodyPr>
            <a:normAutofit fontScale="92500" lnSpcReduction="10000"/>
          </a:bodyPr>
          <a:lstStyle/>
          <a:p>
            <a:r>
              <a:rPr lang="ru-RU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Приоритеты кадровой политики</a:t>
            </a:r>
            <a:r>
              <a:rPr lang="ru-RU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формирование профессионально подготовленных и нравственно воспитанных госслужащих, способных гарантировать высокую социальную эффективность и безупречность работы органов государственной  власти; молодые кадры с профильным образованием. </a:t>
            </a:r>
            <a:b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целях реализации кадровой политики проводится кадровая работа. В органе государственной власти создается структурное подразделение по вопросам государственной службы и кадров.</a:t>
            </a:r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288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Данный кадровый орган организует и проводит кадровую работу, включающую:</a:t>
            </a:r>
            <a:endParaRPr lang="ru-RU" b="1" u="sng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79512" y="1772816"/>
            <a:ext cx="2952328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Формирование кадрового состава для замещения должностей гражданской службы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347864" y="1988840"/>
            <a:ext cx="2736304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Подготовка предложений по улучшению работы с кадрами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51520" y="3933056"/>
            <a:ext cx="2664296" cy="1872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Ведение трудовых книжек и личных дел гражданских служащих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372200" y="2204864"/>
            <a:ext cx="2592288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Ведение реестра гражданских служащих в государственном органе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275856" y="4221088"/>
            <a:ext cx="2808312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Оформление и выдачу служебных удостоверений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300192" y="4653136"/>
            <a:ext cx="2592288" cy="1872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Обеспечение деятельности комиссии по урегулированию конфликтов интересов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339752" y="5949280"/>
            <a:ext cx="1728192" cy="76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 многое другое.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7786742" cy="128588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4. Подготовка и повышение классификации госслужащих.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500174"/>
            <a:ext cx="9144000" cy="4786346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Система профессионального обучения государственных служащих неразрывно связана с совершенствованием института государственной службы и является составной ее кадрового обеспечения. Поэтому развитие государственной службы и обучения кадров является органично взаимосвязанными процессами. Ведь потребности государства, процессы профессионализации государственного управления вызвали признание профессионального обучения как обязательной неотъемлемой составляющей профессиональной деятельности государственных служащих и лиц с кадрового резерва и работы с персоналом. </a:t>
            </a:r>
            <a:endParaRPr lang="ru-RU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http://www.kubanmakler.ru/invest/images/1/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0"/>
            <a:ext cx="8120066" cy="4902491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14290"/>
            <a:ext cx="8572560" cy="3429024"/>
          </a:xfrm>
        </p:spPr>
        <p:txBody>
          <a:bodyPr>
            <a:noAutofit/>
          </a:bodyPr>
          <a:lstStyle/>
          <a:p>
            <a:pPr fontAlgn="t">
              <a:buNone/>
            </a:pPr>
            <a:r>
              <a:rPr lang="ru-RU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Южный федеральный округ (ЮФО) </a:t>
            </a: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неэффективно использует свое выгодное географическое положение. </a:t>
            </a:r>
          </a:p>
          <a:p>
            <a:pPr>
              <a:buNone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Реализация транзитного потенциала Юга России сдерживается неконкурентоспособным уровнем отечественного рынка </a:t>
            </a:r>
            <a:r>
              <a:rPr lang="ru-RU" sz="24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транспортно-логистических</a:t>
            </a: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услуг, для развития которого также необходимы формирование современной инфраструктуры и внедрение </a:t>
            </a:r>
            <a:r>
              <a:rPr lang="ru-RU" sz="24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логистических</a:t>
            </a: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технологий.</a:t>
            </a:r>
            <a:endParaRPr lang="ru-RU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Важным средством профессионального развития является профессиональное обучение - процесс подготовки, переподготовки и повышения квалификации государственных служащих, то есть общее системное статистическое роста знаний, навыков, умений работников, усвоения ими новых организационных ролей, повышения мотивации, планирование их дальнейшей карьеры, коммуникационных способностей.</a:t>
            </a:r>
            <a:r>
              <a:rPr lang="ru-RU" dirty="0" smtClean="0"/>
              <a:t> </a:t>
            </a:r>
          </a:p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процессе профессионального обучения государственных служащих особое значение придается их подготовке к управленческой деятельности, умению принятия решений, стратегическому менеджменту и т. д.</a:t>
            </a:r>
          </a:p>
          <a:p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429000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Становление системы непрерывного профессионального учения государственных служащих стало насущной необходимостью и важным фактором укрепления института государственной службы. Для ее эффективного функционирования формируется государственная система подготовки, переподготовки и повышения квалификации кадров. 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Ее составляющими являются:</a:t>
            </a:r>
            <a:endParaRPr lang="ru-RU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1472" y="3143248"/>
            <a:ext cx="3643338" cy="17145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 Аккредитованные учебные заведения, институты, центры, реализующих данные программы</a:t>
            </a:r>
            <a:endParaRPr lang="ru-RU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929190" y="3143248"/>
            <a:ext cx="3643338" cy="1714512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 Образовательно-профессиональные и профессиональные программы подготовки, переподготовки и повышения квалификации государственных служащих.</a:t>
            </a:r>
            <a:endParaRPr lang="ru-RU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7488" y="5143512"/>
            <a:ext cx="3357586" cy="14287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 Органы, осуществляющие управление системой профессионального развития.</a:t>
            </a:r>
            <a:endParaRPr lang="ru-RU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Содержимое 15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429000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Результаты оценивания профессионального обучения сообщаются слушателям, лицам, которые проводили учения, руководителям подразделений, служащие которых проходили обучение. За практическую реализацию профессионального обучения отвечают руководители подразделений или определены должностные лица, занимающиеся в органах государственной власти и управления вопросами кадрового обеспечения, осуществляют контроль за выполнением планов повышения квалификации персонала.</a:t>
            </a:r>
          </a:p>
          <a:p>
            <a:endParaRPr lang="ru-RU" dirty="0"/>
          </a:p>
        </p:txBody>
      </p:sp>
      <p:pic>
        <p:nvPicPr>
          <p:cNvPr id="4" name="Содержимое 3" descr="888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5918" y="3286124"/>
            <a:ext cx="5429288" cy="3357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08912" cy="177281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Повысить квалификацию таможенникам в Новороссийске можно в :</a:t>
            </a:r>
            <a:endParaRPr lang="ru-RU" b="1" u="sng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2204864"/>
            <a:ext cx="9144000" cy="4653136"/>
          </a:xfrm>
        </p:spPr>
        <p:txBody>
          <a:bodyPr/>
          <a:lstStyle/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 Государственном морском Университете имени адмирала Ф.Ф. Ушакова;</a:t>
            </a:r>
          </a:p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 Центре профессиональной подготовки «Верная линия»;</a:t>
            </a:r>
          </a:p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 Новороссийской таможне «Южное таможенное управление».      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23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85750" y="0"/>
            <a:ext cx="8229600" cy="200024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 Этические требования к государственному служащему: основные принципы, нормы, качества.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2428868"/>
          </a:xfrm>
        </p:spPr>
        <p:txBody>
          <a:bodyPr>
            <a:normAutofit fontScale="85000" lnSpcReduction="20000"/>
          </a:bodyPr>
          <a:lstStyle/>
          <a:p>
            <a:r>
              <a:rPr lang="ru-RU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Этика государственной службы как один из видов профессиональной этики представляет собой кодекс поведения, предписывающий определенный тип человеческих взаимоотношений, который представляется оптимальным с точки зрения исполнения государственными служащими их профессиональной деятельности.</a:t>
            </a:r>
          </a:p>
          <a:p>
            <a:endParaRPr lang="ru-RU" dirty="0"/>
          </a:p>
        </p:txBody>
      </p:sp>
      <p:pic>
        <p:nvPicPr>
          <p:cNvPr id="4" name="Содержимое 3" descr="44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2500306"/>
            <a:ext cx="8572528" cy="4152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128588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Этические принципы государственного служащего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1538" y="1214422"/>
            <a:ext cx="7000924" cy="857256"/>
          </a:xfrm>
        </p:spPr>
        <p:txBody>
          <a:bodyPr>
            <a:normAutofit fontScale="70000" lnSpcReduction="20000"/>
          </a:bodyPr>
          <a:lstStyle/>
          <a:p>
            <a:pPr algn="ctr"/>
            <a:endParaRPr lang="ru-RU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4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Принцип законности</a:t>
            </a:r>
          </a:p>
          <a:p>
            <a:pPr algn="ctr"/>
            <a:endParaRPr lang="ru-RU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http://ufaved.info/upload/iblock/f86/f8691923a6157aed00e2e44e58cc39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214554"/>
            <a:ext cx="7265648" cy="4429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428604"/>
            <a:ext cx="9144000" cy="6429396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Верховенства Конституции РФ и федеральных законов над иными нормативными актами и должностными инструкциями выступает сегодня важнейшим этическим принципом деятельности российского государственного служащего. Утверждение этого принципа есть своеобразная социальная и духовная база управления персоналом. Закрепление принципа законности в Федеральном законе «Об основах государственной службы в Российской Федерации» подчеркивает его значимость и приоритетность в государственной службе современной России.</a:t>
            </a:r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88640"/>
            <a:ext cx="6408712" cy="720080"/>
          </a:xfrm>
        </p:spPr>
        <p:txBody>
          <a:bodyPr>
            <a:noAutofit/>
          </a:bodyPr>
          <a:lstStyle/>
          <a:p>
            <a:pPr algn="ctr"/>
            <a:r>
              <a:rPr lang="ru-RU" sz="3600" b="1" u="sng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1. Принцип законности:</a:t>
            </a:r>
            <a:br>
              <a:rPr lang="ru-RU" sz="3600" b="1" u="sng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ru-RU" sz="36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3672408"/>
          </a:xfrm>
        </p:spPr>
        <p:txBody>
          <a:bodyPr>
            <a:normAutofit fontScale="62500" lnSpcReduction="20000"/>
          </a:bodyPr>
          <a:lstStyle/>
          <a:p>
            <a:r>
              <a:rPr lang="ru-RU" sz="42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Пример: </a:t>
            </a:r>
            <a:r>
              <a:rPr lang="ru-RU" sz="4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«Все товары  и транспортные средства, перемещаемые через таможенную границу , подлежат таможенному оформлению и таможенному контролю в порядке и на условиях ,которые предусмотрены Таможенным кодексом Евразийского экономического союза».</a:t>
            </a:r>
          </a:p>
          <a:p>
            <a:r>
              <a:rPr lang="ru-RU" sz="4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Иными словами,</a:t>
            </a:r>
            <a:r>
              <a:rPr lang="ru-RU" sz="4200" dirty="0" smtClean="0"/>
              <a:t> </a:t>
            </a:r>
            <a:r>
              <a:rPr lang="ru-RU" sz="4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участник ВЭД должен строго соответствовать положениям Конституции РФ, федеральным законам и иному законодательству, а также международно-правовым нормам.</a:t>
            </a:r>
          </a:p>
          <a:p>
            <a:pPr algn="ctr"/>
            <a:endParaRPr lang="ru-RU" sz="3600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698" name="Picture 2" descr="http://1ul.ru/upload/file/publication/TASS_180706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293096"/>
            <a:ext cx="4067944" cy="2564904"/>
          </a:xfrm>
          <a:prstGeom prst="rect">
            <a:avLst/>
          </a:prstGeom>
          <a:noFill/>
        </p:spPr>
      </p:pic>
      <p:pic>
        <p:nvPicPr>
          <p:cNvPr id="29700" name="Picture 4" descr="http://gtrksmolensk.ru/media/news/19_09_VIDEO_MOTORNOE%20MASLO%20NA%20TAMOZhNE_240228m2v_snapshot_0006_%5B20170919_154615%5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4293096"/>
            <a:ext cx="4211960" cy="2564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6840760" cy="864096"/>
          </a:xfrm>
        </p:spPr>
        <p:txBody>
          <a:bodyPr>
            <a:normAutofit fontScale="90000"/>
          </a:bodyPr>
          <a:lstStyle/>
          <a:p>
            <a:pPr fontAlgn="t"/>
            <a:r>
              <a:rPr lang="ru-RU" smtClean="0"/>
              <a:t>К причинам недостаточного использования транспортного потенциала следует отнести:</a:t>
            </a:r>
            <a:endParaRPr lang="ru-RU"/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idx="1"/>
          </p:nvPr>
        </p:nvGraphicFramePr>
        <p:xfrm>
          <a:off x="467544" y="1412776"/>
          <a:ext cx="8208912" cy="522919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208912"/>
              </a:tblGrid>
              <a:tr h="5279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К дополнительным выплатам относятся: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911313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r>
                        <a:rPr kumimoji="0" lang="ru-RU" sz="20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ежемесячная надбавка к должностному окладу за выслугу лет на гражданской службе в размерах от 10 до 30% за стаж от 5 до 15 лет;</a:t>
                      </a:r>
                      <a:endParaRPr lang="ru-RU" sz="20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9113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</a:t>
                      </a:r>
                      <a:r>
                        <a:rPr kumimoji="0" lang="ru-RU" sz="20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ежемесячная надбавка к должностному окладу за особые условия гражданской службы в размере до 200% этого оклада;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911313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 </a:t>
                      </a:r>
                      <a:r>
                        <a:rPr kumimoji="0" lang="ru-RU" sz="20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ежемесячная процентная надбавка к должностному окладу за работу со сведениями, составляющими государственную тайну;</a:t>
                      </a:r>
                      <a:endParaRPr lang="ru-RU" sz="20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527982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</a:t>
                      </a:r>
                      <a:r>
                        <a:rPr kumimoji="0" lang="ru-RU" sz="20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премии за выполнение особо важных и сложных заданий;</a:t>
                      </a:r>
                      <a:endParaRPr lang="ru-RU" sz="20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527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 </a:t>
                      </a:r>
                      <a:r>
                        <a:rPr kumimoji="0" lang="ru-RU" sz="20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ежемесячное денежное поощрение;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911313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 </a:t>
                      </a:r>
                      <a:r>
                        <a:rPr kumimoji="0" lang="ru-RU" sz="200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единовременная выплата при представлении ежегодного оплачиваемого отпуска и материальная помощь.</a:t>
                      </a:r>
                      <a:endParaRPr lang="ru-RU" sz="20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57187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ru-RU" sz="41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2. Принцип гуманизма</a:t>
            </a:r>
            <a:endParaRPr lang="ru-RU" sz="41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Принцип гуманизма закрепляет нравственную основу делового этикета. Он конкретизируется в требованиях, обращённых к культуре взаимоотношений и включающих вежливость во всём многообразии её оттенков: корректность, учтивость, любезность, деликатность, тактичность, скромность, точность. Кредо принципа гуманизма: добрые отношения являются залогом плодотворного сотрудничества, выступая одним из наиболее действенных мотиваторов трудовой деятельности, неотъемлемой частью организационной культуры.</a:t>
            </a:r>
          </a:p>
          <a:p>
            <a:endParaRPr lang="ru-RU" dirty="0"/>
          </a:p>
        </p:txBody>
      </p:sp>
      <p:pic>
        <p:nvPicPr>
          <p:cNvPr id="61442" name="Picture 2" descr="https://pp.userapi.com/c846416/v846416276/32e02/NGMeWpskU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3368087"/>
            <a:ext cx="6072230" cy="3489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704856" cy="62068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2. Принцип гуманизма:</a:t>
            </a:r>
            <a:endParaRPr lang="ru-RU" b="1" u="sng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2376264"/>
          </a:xfrm>
        </p:spPr>
        <p:txBody>
          <a:bodyPr>
            <a:normAutofit fontScale="92500" lnSpcReduction="20000"/>
          </a:bodyPr>
          <a:lstStyle/>
          <a:p>
            <a:r>
              <a:rPr lang="ru-RU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Пример:</a:t>
            </a:r>
            <a:r>
              <a:rPr lang="ru-RU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Работник таможенной службы проявляет деликатность, тактичность, скромность,</a:t>
            </a:r>
            <a:r>
              <a:rPr lang="ru-RU" dirty="0" smtClean="0"/>
              <a:t> </a:t>
            </a:r>
            <a:r>
              <a:rPr lang="ru-RU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корректность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к своим коллегам по работе, при этом вступая с ними в добрые отношения. Все эти качества являются залогом плодотворного сотрудничества.</a:t>
            </a:r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2" name="Picture 2" descr="http://hgeudist.com.ua/moodletam/moodle/file.php/1/tamozhnj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3645024"/>
            <a:ext cx="4320480" cy="32129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214686"/>
          </a:xfrm>
        </p:spPr>
        <p:txBody>
          <a:bodyPr>
            <a:normAutofit lnSpcReduction="10000"/>
          </a:bodyPr>
          <a:lstStyle/>
          <a:p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 Одним из фундаментальных принципов этики государственной службы является формулированный еще древними римлянами принцип: «Справедливость есть основа государственного строя». Его реализация обнаруживает себя в законном и рациональном использовании властных полномочий, в защите прав и прав и законных интересов граждан, удовлетворении их социальных ожиданий.</a:t>
            </a:r>
          </a:p>
          <a:p>
            <a:endParaRPr lang="ru-RU" dirty="0"/>
          </a:p>
        </p:txBody>
      </p:sp>
      <p:sp>
        <p:nvSpPr>
          <p:cNvPr id="55300" name="AutoShape 4" descr="https://media.gettyimages.com/photos/lady-justice-picture-id481274571?b=1&amp;k=6&amp;m=481274571&amp;s=612x612&amp;w=0&amp;h=KjhtRmCdaeLFsemzkSbSIKlQYEDogukB2O7FX1pMUUo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5302" name="AutoShape 6" descr="https://media.gettyimages.com/photos/lady-justice-picture-id481274571?b=1&amp;k=6&amp;m=481274571&amp;s=612x612&amp;w=0&amp;h=KjhtRmCdaeLFsemzkSbSIKlQYEDogukB2O7FX1pMUUo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 descr="48127457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5918" y="3286100"/>
            <a:ext cx="5643602" cy="3571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704856" cy="1145282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Принцип справедливости</a:t>
            </a:r>
            <a:endParaRPr lang="ru-RU" b="1" u="sng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2448272"/>
          </a:xfrm>
        </p:spPr>
        <p:txBody>
          <a:bodyPr>
            <a:normAutofit fontScale="92500" lnSpcReduction="10000"/>
          </a:bodyPr>
          <a:lstStyle/>
          <a:p>
            <a:r>
              <a:rPr lang="ru-RU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Достойный работник таможенной службы  живёт по принципу соответствия морали и закона. Он должен включать в себя представление о должном порядке взаимоотношений между людьми, о соответствии прав и обязанностей личности, о воздаянии каждому по заслугам и др.</a:t>
            </a:r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4" name="Picture 4" descr="http://moymotor.ru/r_image780/230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33056"/>
            <a:ext cx="4572000" cy="2924944"/>
          </a:xfrm>
          <a:prstGeom prst="rect">
            <a:avLst/>
          </a:prstGeom>
          <a:noFill/>
        </p:spPr>
      </p:pic>
      <p:pic>
        <p:nvPicPr>
          <p:cNvPr id="25606" name="Picture 6" descr="http://bigpicture.ru/wp-content/uploads/2014/06/customs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933056"/>
            <a:ext cx="4572000" cy="29249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85762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 Один из важных и могущественных принципов современного служебного этикета, ломающий стереотипы общепринятых представлений о правилах хорошего тона – </a:t>
            </a:r>
            <a:r>
              <a:rPr lang="ru-RU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принцип субординации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диктующий внешний рисунок поведения служащих во многих ситуациях делового общения. Сама природа управления персоналом на государственной службе диктует необходимость и целесообразность строгой субординации трудовых отношений: «сверху вниз» и «снизу вверх» (между руководителями и подчинёнными) и «по горизонтали» (между сотрудниками одного должностного статуса).</a:t>
            </a:r>
          </a:p>
          <a:p>
            <a:endParaRPr lang="ru-RU" dirty="0"/>
          </a:p>
        </p:txBody>
      </p:sp>
      <p:pic>
        <p:nvPicPr>
          <p:cNvPr id="4" name="Содержимое 3" descr="777777777777777777777777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3108" y="3786190"/>
            <a:ext cx="4857784" cy="2912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704856" cy="764704"/>
          </a:xfrm>
        </p:spPr>
        <p:txBody>
          <a:bodyPr/>
          <a:lstStyle/>
          <a:p>
            <a:r>
              <a:rPr lang="ru-RU" b="1" u="sng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4. Принцип субординации:</a:t>
            </a:r>
            <a:endParaRPr lang="ru-RU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3168352"/>
          </a:xfrm>
        </p:spPr>
        <p:txBody>
          <a:bodyPr>
            <a:normAutofit fontScale="85000" lnSpcReduction="20000"/>
          </a:bodyPr>
          <a:lstStyle/>
          <a:p>
            <a:r>
              <a:rPr lang="ru-RU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Пример: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Таможню возглавляет </a:t>
            </a:r>
            <a:r>
              <a:rPr lang="ru-RU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начальник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который назначается на должность и освобождается от неё руководителем Федеральной таможенной службы по представлению начальника регионального таможенного управления. 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Начальник таможни непосредственно подчиняется начальнику регионального таможенного управления, а в некоторых случаях по решению руководителя ФТС таможня может подчиняться непосредственно Федеральной таможенной службе.</a:t>
            </a:r>
            <a:endParaRPr lang="ru-RU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62" name="Picture 10" descr="https://www.rutvet.ru/sites/default/files/photos/250e1c988f4e612fcc9690c2588164d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05064"/>
            <a:ext cx="4644008" cy="3177555"/>
          </a:xfrm>
          <a:prstGeom prst="rect">
            <a:avLst/>
          </a:prstGeom>
          <a:noFill/>
        </p:spPr>
      </p:pic>
      <p:pic>
        <p:nvPicPr>
          <p:cNvPr id="23564" name="Picture 12" descr="http://bryansknovosti.ru/wp-content/uploads/2016/10/prisyaga-768x5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4005064"/>
            <a:ext cx="4499992" cy="28529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62500" lnSpcReduction="20000"/>
          </a:bodyPr>
          <a:lstStyle/>
          <a:p>
            <a:r>
              <a:rPr lang="ru-RU" sz="3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Интеллигентность государственных служащих должна определяться не только уровнем образованности, но и соблюдением этических принципов законности, справедливости, гуманности, ответственности и беспристрастности. Также она должна сочетаться с умением облечь исповедуемые ими нравственные принципы в соответствующие формы внешнего поведения, основу которого составляют уважение к человеку и его достоинству, вежливость, тактичность, скромность, точность, эстетическая привлекательность поступков в сочетании с целесообразностью и здравым смыслом.</a:t>
            </a:r>
          </a:p>
          <a:p>
            <a:endParaRPr lang="ru-RU" sz="38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3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Правовая этика государственных служащих должна характеризоваться рядом необходимых параметров, определяющих взгляды, особенности человеческой личности, которые формируют его отношение к смыслу и ценностям права, что, в свою очередь, отражает уровень цивилизованности общества, содержание социального сознания, степень развития духовности и строгость нравственных устоев, бытующих в обществе.</a:t>
            </a:r>
          </a:p>
          <a:p>
            <a:endParaRPr lang="ru-RU" sz="38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278605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Государственный служащий должен обладать следующими качествами: компетентностью, организаторскими способностями, чёткостью и дисциплинированностью в работе. Приоритетными же качествами являются: умение анализировать; политическая и социальная эрудиция; творческий подход; коммуникабельность; объективность; корректность, порядочность, сопротивляемость стрессам и разочарованиям.</a:t>
            </a:r>
          </a:p>
          <a:p>
            <a:endParaRPr lang="ru-RU" dirty="0"/>
          </a:p>
        </p:txBody>
      </p:sp>
      <p:pic>
        <p:nvPicPr>
          <p:cNvPr id="59394" name="Picture 2" descr="http://studbooks.net/imag_/30/20397/image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2571744"/>
            <a:ext cx="6286544" cy="4286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214282" y="214290"/>
          <a:ext cx="8929718" cy="6429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284984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Порядочность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- соответствие принятым правилам поведения; честность, неспособность к низким, аморальным, антиобщественным поступкам.</a:t>
            </a:r>
          </a:p>
          <a:p>
            <a:r>
              <a:rPr lang="ru-RU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Работник таможенной службы должен обладать качеством глубокой ответственности за совершённые поступки.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Если он следит за тем, чтобы не навредить другим, то неприятные для окружающих последствия его действий (т.е. произошедшие помимо воли делающего) не могут характеризовать человека, как непорядочного.</a:t>
            </a:r>
          </a:p>
          <a:p>
            <a:endParaRPr lang="ru-RU" dirty="0"/>
          </a:p>
        </p:txBody>
      </p:sp>
      <p:pic>
        <p:nvPicPr>
          <p:cNvPr id="19458" name="Picture 2" descr="http://prof-ved.ru/wp-content/uploads/2016/11/23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84984"/>
            <a:ext cx="4499992" cy="3573016"/>
          </a:xfrm>
          <a:prstGeom prst="rect">
            <a:avLst/>
          </a:prstGeom>
          <a:noFill/>
        </p:spPr>
      </p:pic>
      <p:pic>
        <p:nvPicPr>
          <p:cNvPr id="19460" name="Picture 4" descr="http://pfgfx.ru/wp-content/uploads/2016/06/zurzj14116292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3284984"/>
            <a:ext cx="4644008" cy="35730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1628800"/>
            <a:ext cx="842493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случаях, установленных законодательством Российской Федерации, к денежному содержанию гражданского служащего устанавливается </a:t>
            </a:r>
            <a:r>
              <a:rPr lang="ru-RU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районный коэффициент.</a:t>
            </a:r>
          </a:p>
          <a:p>
            <a:pPr algn="ctr"/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Актуальные районные коэффициенты на 2018 год отображены в таблице ниже.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900igr.net/datas/obschestvoznanie/Otnoshenija-v-seme/0011-011-Stupeni-porjadochnost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06896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Объективность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- забота об интересах общества и граждан, заключение контрактов или выдвижение граждан (коллег) на различные должности или на получение наград, служащие должны делать свой выбор, учитывая только профессиональные качества и заслуги.</a:t>
            </a:r>
          </a:p>
          <a:p>
            <a:r>
              <a:rPr lang="ru-RU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Таможенные органы должны стремиться к объективности при ведении производства по делам о нарушениях таможенных правил и их рассмотрении. Сотрудники обязаны собрать и представить необходимые доказательства по делам о нарушениях таможенных правил. </a:t>
            </a:r>
          </a:p>
          <a:p>
            <a:endParaRPr lang="ru-RU" dirty="0"/>
          </a:p>
        </p:txBody>
      </p:sp>
      <p:pic>
        <p:nvPicPr>
          <p:cNvPr id="16386" name="Picture 2" descr="http://btlog.ru/upload/iblock/dc9/dc922921becda9e0864487fca1d47dc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137520"/>
            <a:ext cx="6336704" cy="37204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861048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Ответственность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- служащие ответственны за свои решения и действия перед обществом и должны соблюдать и подчиняться правилам профессиональной этики, а также общепринятым правилам морали, как в общественной, так и в частной жизни.</a:t>
            </a:r>
          </a:p>
          <a:p>
            <a:r>
              <a:rPr lang="ru-RU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Таможенные органы должны нести ответственность за свои действия. Работники таможенных органов наделяются широкими полномочиями и правами для осуществления своей профессиональной деятельности. Например, должностное лицо самостоятельно выносит мотивированное постановление о проведении таможенного обследования территорий, помещений, транспортных средств, если есть достаточные основания полагать, что может иметь место нарушение таможенных правил. Эти полномочия предполагают, что сотрудник будет нести личную моральную и иную ответственность за их правильную и адекватную реализацию. </a:t>
            </a:r>
          </a:p>
          <a:p>
            <a:endParaRPr lang="ru-RU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64514" name="AutoShape 2" descr="https://neldekstop.ru/uploads/images/d/i/s/distsiplina_fo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362" name="Picture 2" descr="https://unikassa.ru/wp-content/uploads/images/Zarplata-tamozhennikov-v-2018-godu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33056"/>
            <a:ext cx="4572000" cy="2924944"/>
          </a:xfrm>
          <a:prstGeom prst="rect">
            <a:avLst/>
          </a:prstGeom>
          <a:noFill/>
        </p:spPr>
      </p:pic>
      <p:pic>
        <p:nvPicPr>
          <p:cNvPr id="2" name="Picture 2" descr="http://www.vzsar.ru/i/gallery/2017/10/40406_1508905236_2_b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933056"/>
            <a:ext cx="4572000" cy="29249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4221088"/>
          </a:xfrm>
        </p:spPr>
        <p:txBody>
          <a:bodyPr>
            <a:normAutofit fontScale="62500" lnSpcReduction="20000"/>
          </a:bodyPr>
          <a:lstStyle/>
          <a:p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Открытость</a:t>
            </a:r>
            <a:r>
              <a:rPr lang="ru-RU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- принимаемые служащими решения и предпринимаемые ими действия, должны быть открыты для общества. В случаях, когда этого требуют общественные интересы, служащие должны давать объяснения и полную информацию о своих решениях.</a:t>
            </a:r>
          </a:p>
          <a:p>
            <a:r>
              <a:rPr lang="ru-RU" sz="32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  <a:r>
              <a:rPr lang="ru-RU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Работник таможенной службы должен проявлять свою открытость. Для него неприемлема скрытность, он должен верить в себя, естественно и свободно говорить о своих предпочтениях. Открытый работник таможенной службы  должен быть благородным, доброжелательным и великодушным.</a:t>
            </a:r>
            <a:r>
              <a:rPr lang="ru-RU" sz="3200" dirty="0" smtClean="0"/>
              <a:t> </a:t>
            </a:r>
            <a:r>
              <a:rPr lang="ru-RU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Открытый работник, в сравнении с закрытыми более коммуникабелен, эффективен в общении и во влиянии, расположен к поддержке и другим позитивным формам взаимодействия. Он обладает преимуществом честного человека перед лжецом, ханжой и лицемером.</a:t>
            </a:r>
            <a:endParaRPr lang="ru-RU" sz="3200" dirty="0" smtClean="0"/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pic>
        <p:nvPicPr>
          <p:cNvPr id="63490" name="Picture 2" descr="https://pp.userapi.com/c834201/v834201276/11dbc5/yrM2r-Osg4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452884"/>
            <a:ext cx="5688632" cy="3405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Профессионализм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- хорошее владение своей профессией. Признание профессионализма может быть объективным (как признание другими коллегами и обществом способности лица достигать нужного результата, умения выбирать наиболее оправданные пути и способы его достижения) и субъективным (как уверенность в своих профессиональных способностях).</a:t>
            </a:r>
          </a:p>
          <a:p>
            <a:r>
              <a:rPr lang="ru-RU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Например, учитывая сложный многоотраслевой характер таможенного дела, служащие таможенных органов должны иметь как общую, так и специальную подготовку. В первую очередь это касается сотрудников собственно таможенных органов, а также учреждений, которые наиболее близки к ним (например, таможенные лаборатории), без помощи которых деятельность таможенных органов не может быть эффективной. Служащие таможенных органов должны также обладать знаниями и практическими навыками в области внешнеэкономической деятельности. Они должны ориентироваться и в соответствующем правовом материале, т.е. знать административно-правовые и административно-процессуальные аспекты регулирования и осуществления таможенного дела, уголовно правовые и уголовно-процессуальные нормы, а также некоторые аспекты других отраслей права: финансового; трудового, банковского, международного, валютного.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50019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6. Профессиональная этика и служебный этикет государственного служащего.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6" name="Содержимое 3" descr="5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8596" y="1928802"/>
            <a:ext cx="8284040" cy="4657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img-tC4r5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2357430"/>
          </a:xfrm>
        </p:spPr>
        <p:txBody>
          <a:bodyPr>
            <a:normAutofit fontScale="925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Служебный этикет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 результат длительного отбора правил, форм наиболее целесообразного поведения, которое способствовало бы успеху в деловых отношениях. Он предполагает в первую очередь глубокое уважение человеческой индивидуальности.</a:t>
            </a:r>
          </a:p>
          <a:p>
            <a:endParaRPr lang="ru-RU" dirty="0"/>
          </a:p>
        </p:txBody>
      </p:sp>
      <p:pic>
        <p:nvPicPr>
          <p:cNvPr id="4" name="Содержимое 3" descr="2222222222222222222222222222222222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348" y="2285992"/>
            <a:ext cx="7643866" cy="4348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0"/>
            <a:ext cx="8358246" cy="228599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Служебный этикет основывается на тех же нравственных нормах, что и светский. Известный исследователь И. </a:t>
            </a:r>
            <a:r>
              <a:rPr lang="ru-RU" b="1" dirty="0" err="1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Браим</a:t>
            </a:r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, отмечая взаимосвязь делового и светского этикетов, выделяет следующие </a:t>
            </a:r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общие для них нравственные нормы:</a:t>
            </a:r>
          </a:p>
          <a:p>
            <a:endParaRPr lang="ru-RU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0" y="2000240"/>
          <a:ext cx="9144000" cy="485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Служебный этикет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государственного служащего направлен на искоренение и нейтрализацию таких негативных явлений на государственной службе, как произвол, грубость, неуважительное отношение к людям, эгоизм, равнодушие, личная нескромность, неразборчивость в выборе ближайшего окружения и злоупотребления властью.</a:t>
            </a:r>
          </a:p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Государственный служащий обязан избегать всех видов коррупции и коррупционных связей.</a:t>
            </a:r>
          </a:p>
          <a:p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Государственные служащие обязаны соблюдать режим и порядок служебной деятельности, по этической необходимости корректировать общение с коллегами и подчиненными по службе.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861048"/>
          </a:xfrm>
        </p:spPr>
        <p:txBody>
          <a:bodyPr>
            <a:normAutofit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0" y="0"/>
          <a:ext cx="9144000" cy="7187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836712">
                <a:tc>
                  <a:txBody>
                    <a:bodyPr/>
                    <a:lstStyle/>
                    <a:p>
                      <a:pPr algn="ctr"/>
                      <a:endParaRPr lang="ru-RU" sz="20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Субъекты РФ</a:t>
                      </a:r>
                      <a:endParaRPr lang="ru-RU" sz="20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Величина коэффициента</a:t>
                      </a:r>
                      <a:r>
                        <a:rPr lang="ru-RU" sz="24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ru-RU" sz="24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lang="ru-RU" sz="24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22349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 </a:t>
                      </a:r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Республика Саха (Якутия), Сахалинская область — Южно-Курильский, Курильский и </a:t>
                      </a:r>
                      <a:r>
                        <a:rPr lang="ru-RU" sz="2000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Северо-Курильский</a:t>
                      </a:r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районы;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Чукотский автономный округ;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Камчатская область — Командорские острова.</a:t>
                      </a:r>
                      <a:r>
                        <a:rPr lang="ru-RU" dirty="0" smtClean="0"/>
                        <a:t/>
                      </a:r>
                      <a:br>
                        <a:rPr lang="ru-RU" dirty="0" smtClean="0"/>
                      </a:br>
                      <a:endParaRPr lang="ru-RU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2,0</a:t>
                      </a:r>
                      <a:endParaRPr lang="ru-RU" sz="2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3464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ru-RU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ru-RU" sz="2000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Мурманская область — г. Мурманск-140; Красноярский край — г. Норильск и входящие в него населенные пункты.</a:t>
                      </a:r>
                      <a:r>
                        <a:rPr lang="ru-RU" dirty="0" smtClean="0"/>
                        <a:t/>
                      </a:r>
                      <a:br>
                        <a:rPr lang="ru-RU" dirty="0" smtClean="0"/>
                      </a:b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1,8</a:t>
                      </a:r>
                      <a:endParaRPr lang="ru-RU" sz="2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8455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 </a:t>
                      </a:r>
                      <a:r>
                        <a:rPr lang="ru-RU" sz="20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Магаданская область (вся территория); Мурманская область — п. Туманный; Республика Саха (Якутия) — г. Мирный и входящие в него населенные пункты, Ленский район.</a:t>
                      </a:r>
                      <a:r>
                        <a:rPr lang="ru-RU" dirty="0" smtClean="0"/>
                        <a:t/>
                      </a:r>
                      <a:br>
                        <a:rPr lang="ru-RU" dirty="0" smtClean="0"/>
                      </a:b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1,7</a:t>
                      </a:r>
                      <a:endParaRPr lang="ru-RU" sz="2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8470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7494"/>
            <a:ext cx="9144000" cy="1375556"/>
          </a:xfrm>
        </p:spPr>
        <p:txBody>
          <a:bodyPr>
            <a:noAutofit/>
          </a:bodyPr>
          <a:lstStyle/>
          <a:p>
            <a:pPr algn="ctr"/>
            <a:r>
              <a:rPr lang="ru-RU" sz="36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7. Морально-правовые основы служебного поведения государственных служащих Российской Федерации.</a:t>
            </a:r>
            <a:endParaRPr lang="ru-RU" sz="3600" b="1" u="sng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Содержимое 3" descr="6666666666666666666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7508" t="38828" r="27508" b="5927"/>
          <a:stretch>
            <a:fillRect/>
          </a:stretch>
        </p:blipFill>
        <p:spPr>
          <a:xfrm>
            <a:off x="1785918" y="1928802"/>
            <a:ext cx="5572164" cy="473746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03a080e2690084a6a5e6c290f600bf3304f339a5_100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2571744"/>
          </a:xfrm>
        </p:spPr>
        <p:txBody>
          <a:bodyPr>
            <a:normAutofit lnSpcReduction="10000"/>
          </a:bodyPr>
          <a:lstStyle/>
          <a:p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Служебное поведение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 совокупность поступков и действий должностного липа или группы лиц, осуществляемых в пределах установленных законом полномочий, в процессе взаимодействия во внутренней среде и с внешней средой по поводу выполнения ими своих должностных обязанностей.</a:t>
            </a:r>
          </a:p>
          <a:p>
            <a:endParaRPr lang="ru-RU" dirty="0"/>
          </a:p>
        </p:txBody>
      </p:sp>
      <p:pic>
        <p:nvPicPr>
          <p:cNvPr id="4" name="Содержимое 3" descr="127128_html_m5fc5a29f.gif"/>
          <p:cNvPicPr>
            <a:picLocks noChangeAspect="1"/>
          </p:cNvPicPr>
          <p:nvPr/>
        </p:nvPicPr>
        <p:blipFill>
          <a:blip r:embed="rId2" cstate="print"/>
          <a:srcRect b="3717"/>
          <a:stretch>
            <a:fillRect/>
          </a:stretch>
        </p:blipFill>
        <p:spPr>
          <a:xfrm>
            <a:off x="1071538" y="2643182"/>
            <a:ext cx="7092487" cy="42148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Содержимое 3" descr="27916_html_3a0454f2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2139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0"/>
            <a:ext cx="8143932" cy="85723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Государственный служащий обязан:</a:t>
            </a:r>
            <a: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b="1" u="sng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b="1" u="sng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500042"/>
            <a:ext cx="9144000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1) исполнять должностные обязанности добросовестно, на высоком профессиональном уровне;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2) исходить из того, что признание, соблюдение и защита прав и свобод человека и гражданина определяют смысл и содержание его профессиональной служебной деятельности;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indent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3) осуществлять профессиональную служебную деятельность в рамках установленной законодательством Российской Федерации компетенции государственного органа;</a:t>
            </a:r>
            <a:r>
              <a:rPr lang="ru-RU" sz="2400" dirty="0" smtClean="0"/>
              <a:t> </a:t>
            </a:r>
          </a:p>
          <a:p>
            <a:pPr indent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4) обеспечивать равное, беспристрастное отношение ко всем физическим и юридическим лицам, не оказывать предпочтение каким-либо общественным или религиозным объединениям, профессиональным или социальным группам, гражданам и организациям и не допускать предвзятости в отношении таких объединений, групп, граждан и организаций;</a:t>
            </a: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88640"/>
            <a:ext cx="9144000" cy="6669360"/>
          </a:xfrm>
        </p:spPr>
        <p:txBody>
          <a:bodyPr>
            <a:normAutofit fontScale="62500" lnSpcReduction="20000"/>
          </a:bodyPr>
          <a:lstStyle/>
          <a:p>
            <a:r>
              <a:rPr lang="ru-RU" sz="3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5) не совершать действия, связанные с влиянием каких-либо личных, имущественных (финансовых) и иных интересов, препятствующих добросовестному исполнению должностных обязанностей;</a:t>
            </a:r>
          </a:p>
          <a:p>
            <a:r>
              <a:rPr lang="ru-RU" sz="3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6) соблюдать ограничения, установленные настоящим Федеральным законом и другими федеральными законами для гражданских служащих;</a:t>
            </a:r>
          </a:p>
          <a:p>
            <a:r>
              <a:rPr lang="ru-RU" sz="3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7) соблюдать нейтральность, исключающую возможность влияния на свою профессиональную служебную деятельность решений политических партий, других общественных объединений, религиозных объединений и иных организаций;</a:t>
            </a:r>
          </a:p>
          <a:p>
            <a:r>
              <a:rPr lang="ru-RU" sz="3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8) не совершать поступки, порочащие его честь и достоинство;</a:t>
            </a:r>
          </a:p>
          <a:p>
            <a:r>
              <a:rPr lang="ru-RU" sz="3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9) проявлять корректность в обращении с гражданами;</a:t>
            </a:r>
          </a:p>
          <a:p>
            <a:r>
              <a:rPr lang="ru-RU" sz="3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10) проявлять уважение к нравственным обычаям и традициям народов Российской Федерации;</a:t>
            </a:r>
          </a:p>
          <a:p>
            <a:r>
              <a:rPr lang="ru-RU" sz="3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11) учитывать культурные и иные особенности различных этнических и социальных групп</a:t>
            </a:r>
          </a:p>
          <a:p>
            <a:r>
              <a:rPr lang="ru-RU" sz="3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12) И многое другое.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2500306"/>
            <a:ext cx="9144000" cy="402594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4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Спасибо за внимание!!!</a:t>
            </a:r>
            <a:endParaRPr lang="ru-RU" sz="48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2564904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Размеры окладов денежного содержания по должностям федеральной и субъектов Федерации гражданской службы ежегодно увеличиваются (индексируются) в соответствии с федеральным и субъектов Федерации бюджетом на соответствующий год с учетом уровня инфляции (потребительских цен).</a:t>
            </a:r>
            <a:endParaRPr lang="ru-RU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578" name="Picture 2" descr="https://tengrinews.kz/userdata/news/2015/news_267841/photo_1459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492896"/>
            <a:ext cx="6624736" cy="4365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2492896"/>
          </a:xfrm>
        </p:spPr>
        <p:txBody>
          <a:bodyPr>
            <a:normAutofit/>
          </a:bodyPr>
          <a:lstStyle/>
          <a:p>
            <a:r>
              <a:rPr lang="ru-RU" sz="2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Федеральным гражданским служащим, замещающим должности гражданской службы в государственном органе, находящимся за пределами территории Российской Федерации, денежное содержание выплачивается в иностранной валюте и в рублях в порядке и размерах, установленных Президентом РФ и Правительством РФ.</a:t>
            </a:r>
          </a:p>
          <a:p>
            <a:endParaRPr lang="ru-RU" dirty="0"/>
          </a:p>
        </p:txBody>
      </p:sp>
      <p:pic>
        <p:nvPicPr>
          <p:cNvPr id="58370" name="Picture 2" descr="http://skcpk.ru/media/k2/items/cache/4695cb3b19cbf906e45dac0da0913068_X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697225"/>
            <a:ext cx="6192688" cy="4160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332656"/>
            <a:ext cx="9144000" cy="2448272"/>
          </a:xfrm>
        </p:spPr>
        <p:txBody>
          <a:bodyPr>
            <a:normAutofit fontScale="85000" lnSpcReduction="20000"/>
          </a:bodyPr>
          <a:lstStyle/>
          <a:p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 статье 51 </a:t>
            </a:r>
            <a:r>
              <a:rPr lang="ru-RU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дается описание фонда оплаты труда гражданских служащих и работников государственного органа. При формировании фонда оплаты труда федеральных гражданских служащих сверх суммы средств, направляемых для выплаты должностных окладов, предусматриваются следующие средства для выплаты (в расчете на год):</a:t>
            </a:r>
          </a:p>
          <a:p>
            <a:endParaRPr lang="ru-RU" dirty="0"/>
          </a:p>
        </p:txBody>
      </p:sp>
      <p:pic>
        <p:nvPicPr>
          <p:cNvPr id="57346" name="Picture 2" descr="http://www.kti.ru/img/news/474/big_7f2dd8f9e2fbff5444dc35737cc5319a158ec0237c8da2d7cab4aa398cade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924944"/>
            <a:ext cx="7824192" cy="39330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ркая">
  <a:themeElements>
    <a:clrScheme name="Другая 6">
      <a:dk1>
        <a:srgbClr val="C7E2FA"/>
      </a:dk1>
      <a:lt1>
        <a:srgbClr val="C7E2FA"/>
      </a:lt1>
      <a:dk2>
        <a:srgbClr val="C7E2FA"/>
      </a:dk2>
      <a:lt2>
        <a:srgbClr val="C7E2FA"/>
      </a:lt2>
      <a:accent1>
        <a:srgbClr val="C7E2FA"/>
      </a:accent1>
      <a:accent2>
        <a:srgbClr val="C7E2FA"/>
      </a:accent2>
      <a:accent3>
        <a:srgbClr val="C7E2FA"/>
      </a:accent3>
      <a:accent4>
        <a:srgbClr val="C7E2FA"/>
      </a:accent4>
      <a:accent5>
        <a:srgbClr val="C7E2FA"/>
      </a:accent5>
      <a:accent6>
        <a:srgbClr val="C7E2FA"/>
      </a:accent6>
      <a:hlink>
        <a:srgbClr val="C7E2FA"/>
      </a:hlink>
      <a:folHlink>
        <a:srgbClr val="C7E2FA"/>
      </a:folHlink>
    </a:clrScheme>
    <a:fontScheme name="Ярк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Яркая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861</TotalTime>
  <Words>3199</Words>
  <Application>Microsoft Office PowerPoint</Application>
  <PresentationFormat>Экран (4:3)</PresentationFormat>
  <Paragraphs>223</Paragraphs>
  <Slides>66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67" baseType="lpstr">
      <vt:lpstr>Яркая</vt:lpstr>
      <vt:lpstr>Слайд 1</vt:lpstr>
      <vt:lpstr>Слайд 2</vt:lpstr>
      <vt:lpstr>Слайд 3</vt:lpstr>
      <vt:lpstr>К причинам недостаточного использования транспортного потенциала следует отнести:</vt:lpstr>
      <vt:lpstr>Слайд 5</vt:lpstr>
      <vt:lpstr>Слайд 6</vt:lpstr>
      <vt:lpstr>Слайд 7</vt:lpstr>
      <vt:lpstr>Слайд 8</vt:lpstr>
      <vt:lpstr>Слайд 9</vt:lpstr>
      <vt:lpstr>Слайд 10</vt:lpstr>
      <vt:lpstr>2. Профессиональная компетентность должностного лица государственной службы.</vt:lpstr>
      <vt:lpstr>Слайд 12</vt:lpstr>
      <vt:lpstr>Слайд 13</vt:lpstr>
      <vt:lpstr>Слайд 14</vt:lpstr>
      <vt:lpstr>Государственные служащие: </vt:lpstr>
      <vt:lpstr>Компетенция государственных служащих имеет три уровня:</vt:lpstr>
      <vt:lpstr>Модель профессионально-компетентного специалиста. </vt:lpstr>
      <vt:lpstr>Специалист должен знать: </vt:lpstr>
      <vt:lpstr>Специалист должен уметь: </vt:lpstr>
      <vt:lpstr>Специалист должен владеть навыками: </vt:lpstr>
      <vt:lpstr>Специалист должен обладать определенными личностными качествами, к числу которых относятся: </vt:lpstr>
      <vt:lpstr>3. Кадровая политика и кадровая работа на государственной службе.</vt:lpstr>
      <vt:lpstr>Слайд 23</vt:lpstr>
      <vt:lpstr>Кадровая политика на государственной службе </vt:lpstr>
      <vt:lpstr>Слайд 25</vt:lpstr>
      <vt:lpstr>Основные направления кадровой политики: </vt:lpstr>
      <vt:lpstr>Слайд 27</vt:lpstr>
      <vt:lpstr>Данный кадровый орган организует и проводит кадровую работу, включающую:</vt:lpstr>
      <vt:lpstr>4. Подготовка и повышение классификации госслужащих.  </vt:lpstr>
      <vt:lpstr>Слайд 30</vt:lpstr>
      <vt:lpstr>Слайд 31</vt:lpstr>
      <vt:lpstr>Слайд 32</vt:lpstr>
      <vt:lpstr>Слайд 33</vt:lpstr>
      <vt:lpstr>Повысить квалификацию таможенникам в Новороссийске можно в :</vt:lpstr>
      <vt:lpstr>5. Этические требования к государственному служащему: основные принципы, нормы, качества. </vt:lpstr>
      <vt:lpstr>Слайд 36</vt:lpstr>
      <vt:lpstr>Этические принципы государственного служащего </vt:lpstr>
      <vt:lpstr>Слайд 38</vt:lpstr>
      <vt:lpstr>1. Принцип законности: </vt:lpstr>
      <vt:lpstr>Слайд 40</vt:lpstr>
      <vt:lpstr> 2. Принцип гуманизма:</vt:lpstr>
      <vt:lpstr>Слайд 42</vt:lpstr>
      <vt:lpstr>3. Принцип справедливости</vt:lpstr>
      <vt:lpstr>Слайд 44</vt:lpstr>
      <vt:lpstr>4. Принцип субординации: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6. Профессиональная этика и служебный этикет государственного служащего. </vt:lpstr>
      <vt:lpstr>Слайд 56</vt:lpstr>
      <vt:lpstr>Слайд 57</vt:lpstr>
      <vt:lpstr>Слайд 58</vt:lpstr>
      <vt:lpstr>Слайд 59</vt:lpstr>
      <vt:lpstr>7. Морально-правовые основы служебного поведения государственных служащих Российской Федерации.</vt:lpstr>
      <vt:lpstr>Слайд 61</vt:lpstr>
      <vt:lpstr>Слайд 62</vt:lpstr>
      <vt:lpstr>Слайд 63</vt:lpstr>
      <vt:lpstr>Государственный служащий обязан: </vt:lpstr>
      <vt:lpstr>Слайд 65</vt:lpstr>
      <vt:lpstr>Слайд 66</vt:lpstr>
    </vt:vector>
  </TitlesOfParts>
  <Company>lib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Государственный служащий: статус, культура, организация труда.</dc:title>
  <dc:creator>Студент</dc:creator>
  <cp:lastModifiedBy>anna</cp:lastModifiedBy>
  <cp:revision>98</cp:revision>
  <dcterms:created xsi:type="dcterms:W3CDTF">2018-04-12T11:47:06Z</dcterms:created>
  <dcterms:modified xsi:type="dcterms:W3CDTF">2019-03-31T11:46:09Z</dcterms:modified>
</cp:coreProperties>
</file>